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4"/>
  </p:sldMasterIdLst>
  <p:notesMasterIdLst>
    <p:notesMasterId r:id="rId12"/>
  </p:notesMasterIdLst>
  <p:handoutMasterIdLst>
    <p:handoutMasterId r:id="rId13"/>
  </p:handoutMasterIdLst>
  <p:sldIdLst>
    <p:sldId id="256" r:id="rId5"/>
    <p:sldId id="289" r:id="rId6"/>
    <p:sldId id="352" r:id="rId7"/>
    <p:sldId id="353" r:id="rId8"/>
    <p:sldId id="278" r:id="rId9"/>
    <p:sldId id="354" r:id="rId10"/>
    <p:sldId id="28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149"/>
    <a:srgbClr val="F9EC94"/>
    <a:srgbClr val="8E7E08"/>
    <a:srgbClr val="D69F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420" y="2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86F797-0D89-4C3B-ABDA-7138A05A6D6E}"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0A7F458-79CF-4068-8B58-F7F28B927C5E}">
      <dgm:prSet phldrT="[Text]"/>
      <dgm:spPr/>
      <dgm:t>
        <a:bodyPr/>
        <a:lstStyle/>
        <a:p>
          <a:r>
            <a:rPr lang="en-US" dirty="0">
              <a:solidFill>
                <a:srgbClr val="00B050"/>
              </a:solidFill>
            </a:rPr>
            <a:t>Launch</a:t>
          </a:r>
        </a:p>
        <a:p>
          <a:r>
            <a:rPr lang="en-US" dirty="0">
              <a:solidFill>
                <a:srgbClr val="00B050"/>
              </a:solidFill>
            </a:rPr>
            <a:t>3</a:t>
          </a:r>
          <a:r>
            <a:rPr lang="en-US" baseline="30000" dirty="0">
              <a:solidFill>
                <a:srgbClr val="00B050"/>
              </a:solidFill>
            </a:rPr>
            <a:t>rd</a:t>
          </a:r>
          <a:r>
            <a:rPr lang="en-US" dirty="0">
              <a:solidFill>
                <a:srgbClr val="00B050"/>
              </a:solidFill>
            </a:rPr>
            <a:t> March 2025</a:t>
          </a:r>
        </a:p>
      </dgm:t>
    </dgm:pt>
    <dgm:pt modelId="{45909310-018E-4D09-B5E6-9C2F8B5E46EE}" type="parTrans" cxnId="{1407C304-0028-4285-B48C-60FABC8D1029}">
      <dgm:prSet/>
      <dgm:spPr/>
      <dgm:t>
        <a:bodyPr/>
        <a:lstStyle/>
        <a:p>
          <a:endParaRPr lang="en-US"/>
        </a:p>
      </dgm:t>
    </dgm:pt>
    <dgm:pt modelId="{72E39067-507D-4A94-92C8-C23AF4AF5165}" type="sibTrans" cxnId="{1407C304-0028-4285-B48C-60FABC8D1029}">
      <dgm:prSet/>
      <dgm:spPr/>
      <dgm:t>
        <a:bodyPr/>
        <a:lstStyle/>
        <a:p>
          <a:endParaRPr lang="en-US"/>
        </a:p>
      </dgm:t>
    </dgm:pt>
    <dgm:pt modelId="{05ABF4B2-141A-401F-8510-9A5AFE8DB37B}">
      <dgm:prSet phldrT="[Text]"/>
      <dgm:spPr/>
      <dgm:t>
        <a:bodyPr/>
        <a:lstStyle/>
        <a:p>
          <a:r>
            <a:rPr lang="en-US" dirty="0">
              <a:solidFill>
                <a:srgbClr val="00B050"/>
              </a:solidFill>
            </a:rPr>
            <a:t>Nomination Close</a:t>
          </a:r>
        </a:p>
        <a:p>
          <a:r>
            <a:rPr lang="en-US" dirty="0">
              <a:solidFill>
                <a:srgbClr val="00B050"/>
              </a:solidFill>
            </a:rPr>
            <a:t>21</a:t>
          </a:r>
          <a:r>
            <a:rPr lang="en-US" baseline="30000" dirty="0">
              <a:solidFill>
                <a:srgbClr val="00B050"/>
              </a:solidFill>
            </a:rPr>
            <a:t>st</a:t>
          </a:r>
          <a:r>
            <a:rPr lang="en-US" dirty="0">
              <a:solidFill>
                <a:srgbClr val="00B050"/>
              </a:solidFill>
            </a:rPr>
            <a:t>  March 2025</a:t>
          </a:r>
        </a:p>
      </dgm:t>
    </dgm:pt>
    <dgm:pt modelId="{C0BD5492-F1B7-4300-BA6F-914DE665E3C7}" type="parTrans" cxnId="{79F1CB4A-A90D-41EC-8DB6-CDD4DD16E56E}">
      <dgm:prSet/>
      <dgm:spPr/>
      <dgm:t>
        <a:bodyPr/>
        <a:lstStyle/>
        <a:p>
          <a:endParaRPr lang="en-US"/>
        </a:p>
      </dgm:t>
    </dgm:pt>
    <dgm:pt modelId="{EB0B5961-61A8-44F3-8639-B99547FA969F}" type="sibTrans" cxnId="{79F1CB4A-A90D-41EC-8DB6-CDD4DD16E56E}">
      <dgm:prSet/>
      <dgm:spPr/>
      <dgm:t>
        <a:bodyPr/>
        <a:lstStyle/>
        <a:p>
          <a:endParaRPr lang="en-US"/>
        </a:p>
      </dgm:t>
    </dgm:pt>
    <dgm:pt modelId="{E5D6330D-97BF-48B4-8727-0499893A79AE}">
      <dgm:prSet phldrT="[Text]"/>
      <dgm:spPr/>
      <dgm:t>
        <a:bodyPr/>
        <a:lstStyle/>
        <a:p>
          <a:r>
            <a:rPr lang="en-US" dirty="0">
              <a:solidFill>
                <a:srgbClr val="00B050"/>
              </a:solidFill>
            </a:rPr>
            <a:t>Actual Dev</a:t>
          </a:r>
        </a:p>
        <a:p>
          <a:r>
            <a:rPr lang="en-US" dirty="0">
              <a:solidFill>
                <a:srgbClr val="00B050"/>
              </a:solidFill>
            </a:rPr>
            <a:t>7</a:t>
          </a:r>
          <a:r>
            <a:rPr lang="en-US" baseline="30000" dirty="0">
              <a:solidFill>
                <a:srgbClr val="00B050"/>
              </a:solidFill>
            </a:rPr>
            <a:t>th</a:t>
          </a:r>
          <a:r>
            <a:rPr lang="en-US" dirty="0">
              <a:solidFill>
                <a:srgbClr val="00B050"/>
              </a:solidFill>
            </a:rPr>
            <a:t> April 2025</a:t>
          </a:r>
        </a:p>
      </dgm:t>
    </dgm:pt>
    <dgm:pt modelId="{702A5C77-CC9E-4311-856B-955B232292B5}" type="parTrans" cxnId="{47142D3A-2490-47E2-8B28-3A8C38BBB116}">
      <dgm:prSet/>
      <dgm:spPr/>
      <dgm:t>
        <a:bodyPr/>
        <a:lstStyle/>
        <a:p>
          <a:endParaRPr lang="en-US"/>
        </a:p>
      </dgm:t>
    </dgm:pt>
    <dgm:pt modelId="{49BA8CAB-1042-4392-8780-D53DE82CCF54}" type="sibTrans" cxnId="{47142D3A-2490-47E2-8B28-3A8C38BBB116}">
      <dgm:prSet/>
      <dgm:spPr/>
      <dgm:t>
        <a:bodyPr/>
        <a:lstStyle/>
        <a:p>
          <a:endParaRPr lang="en-US"/>
        </a:p>
      </dgm:t>
    </dgm:pt>
    <dgm:pt modelId="{D54F0FF3-CD0B-4095-B319-32F0C5FA0368}">
      <dgm:prSet/>
      <dgm:spPr/>
      <dgm:t>
        <a:bodyPr/>
        <a:lstStyle/>
        <a:p>
          <a:r>
            <a:rPr lang="en-US" dirty="0">
              <a:solidFill>
                <a:srgbClr val="00B050"/>
              </a:solidFill>
            </a:rPr>
            <a:t>Panel</a:t>
          </a:r>
        </a:p>
        <a:p>
          <a:r>
            <a:rPr lang="en-US" dirty="0">
              <a:solidFill>
                <a:srgbClr val="00B050"/>
              </a:solidFill>
            </a:rPr>
            <a:t>14</a:t>
          </a:r>
          <a:r>
            <a:rPr lang="en-US" baseline="30000" dirty="0">
              <a:solidFill>
                <a:srgbClr val="00B050"/>
              </a:solidFill>
            </a:rPr>
            <a:t>th</a:t>
          </a:r>
          <a:r>
            <a:rPr lang="en-US" dirty="0">
              <a:solidFill>
                <a:srgbClr val="00B050"/>
              </a:solidFill>
            </a:rPr>
            <a:t> May 2025</a:t>
          </a:r>
        </a:p>
      </dgm:t>
    </dgm:pt>
    <dgm:pt modelId="{D89A2CB9-EBC1-416E-A62D-3CC7B211BA68}" type="parTrans" cxnId="{A7F9B99E-5D08-4BA1-8F1F-646FF140016C}">
      <dgm:prSet/>
      <dgm:spPr/>
      <dgm:t>
        <a:bodyPr/>
        <a:lstStyle/>
        <a:p>
          <a:endParaRPr lang="en-US"/>
        </a:p>
      </dgm:t>
    </dgm:pt>
    <dgm:pt modelId="{7C0D35BF-FB29-4877-A31A-D92D236D76F1}" type="sibTrans" cxnId="{A7F9B99E-5D08-4BA1-8F1F-646FF140016C}">
      <dgm:prSet/>
      <dgm:spPr/>
      <dgm:t>
        <a:bodyPr/>
        <a:lstStyle/>
        <a:p>
          <a:endParaRPr lang="en-US"/>
        </a:p>
      </dgm:t>
    </dgm:pt>
    <dgm:pt modelId="{248556EC-FCFA-46E0-B7A8-BA44ACCE9C6C}">
      <dgm:prSet/>
      <dgm:spPr/>
      <dgm:t>
        <a:bodyPr/>
        <a:lstStyle/>
        <a:p>
          <a:r>
            <a:rPr lang="en-US" dirty="0">
              <a:solidFill>
                <a:srgbClr val="00B050"/>
              </a:solidFill>
            </a:rPr>
            <a:t>Winner Announcement</a:t>
          </a:r>
        </a:p>
        <a:p>
          <a:r>
            <a:rPr lang="en-US" dirty="0">
              <a:solidFill>
                <a:srgbClr val="00B050"/>
              </a:solidFill>
            </a:rPr>
            <a:t>19</a:t>
          </a:r>
          <a:r>
            <a:rPr lang="en-US" baseline="30000" dirty="0">
              <a:solidFill>
                <a:srgbClr val="00B050"/>
              </a:solidFill>
            </a:rPr>
            <a:t>th</a:t>
          </a:r>
          <a:r>
            <a:rPr lang="en-US" dirty="0">
              <a:solidFill>
                <a:srgbClr val="00B050"/>
              </a:solidFill>
            </a:rPr>
            <a:t> May 2025</a:t>
          </a:r>
        </a:p>
      </dgm:t>
    </dgm:pt>
    <dgm:pt modelId="{189E32ED-45FF-4189-A4CC-A2155D435B2E}" type="parTrans" cxnId="{3C5A741C-6E26-4555-9FD4-997070A533EC}">
      <dgm:prSet/>
      <dgm:spPr/>
      <dgm:t>
        <a:bodyPr/>
        <a:lstStyle/>
        <a:p>
          <a:endParaRPr lang="en-US"/>
        </a:p>
      </dgm:t>
    </dgm:pt>
    <dgm:pt modelId="{8DBED8F9-220C-48C3-8780-270DEDC04217}" type="sibTrans" cxnId="{3C5A741C-6E26-4555-9FD4-997070A533EC}">
      <dgm:prSet/>
      <dgm:spPr/>
      <dgm:t>
        <a:bodyPr/>
        <a:lstStyle/>
        <a:p>
          <a:endParaRPr lang="en-US"/>
        </a:p>
      </dgm:t>
    </dgm:pt>
    <dgm:pt modelId="{DB32540A-59D2-4772-8C5F-2ACBB876E9A6}" type="pres">
      <dgm:prSet presAssocID="{C386F797-0D89-4C3B-ABDA-7138A05A6D6E}" presName="Name0" presStyleCnt="0">
        <dgm:presLayoutVars>
          <dgm:chMax val="11"/>
          <dgm:chPref val="11"/>
          <dgm:dir/>
          <dgm:resizeHandles/>
        </dgm:presLayoutVars>
      </dgm:prSet>
      <dgm:spPr/>
    </dgm:pt>
    <dgm:pt modelId="{0052C650-76E8-42ED-B58C-E02641C8819B}" type="pres">
      <dgm:prSet presAssocID="{248556EC-FCFA-46E0-B7A8-BA44ACCE9C6C}" presName="Accent5" presStyleCnt="0"/>
      <dgm:spPr/>
    </dgm:pt>
    <dgm:pt modelId="{3F4E241B-AB30-4371-8383-5265DF004D76}" type="pres">
      <dgm:prSet presAssocID="{248556EC-FCFA-46E0-B7A8-BA44ACCE9C6C}" presName="Accent" presStyleLbl="node1" presStyleIdx="0" presStyleCnt="5"/>
      <dgm:spPr/>
    </dgm:pt>
    <dgm:pt modelId="{867CB9C2-E21B-466C-8F22-E4378E84ECFE}" type="pres">
      <dgm:prSet presAssocID="{248556EC-FCFA-46E0-B7A8-BA44ACCE9C6C}" presName="ParentBackground5" presStyleCnt="0"/>
      <dgm:spPr/>
    </dgm:pt>
    <dgm:pt modelId="{94305239-3E56-4F9B-AA32-617465D8D37A}" type="pres">
      <dgm:prSet presAssocID="{248556EC-FCFA-46E0-B7A8-BA44ACCE9C6C}" presName="ParentBackground" presStyleLbl="fgAcc1" presStyleIdx="0" presStyleCnt="5" custLinFactNeighborX="-2550" custLinFactNeighborY="-9"/>
      <dgm:spPr/>
    </dgm:pt>
    <dgm:pt modelId="{E86E5C93-7537-4CF7-996B-53B461A9D5CF}" type="pres">
      <dgm:prSet presAssocID="{248556EC-FCFA-46E0-B7A8-BA44ACCE9C6C}" presName="Parent5" presStyleLbl="revTx" presStyleIdx="0" presStyleCnt="0">
        <dgm:presLayoutVars>
          <dgm:chMax val="1"/>
          <dgm:chPref val="1"/>
          <dgm:bulletEnabled val="1"/>
        </dgm:presLayoutVars>
      </dgm:prSet>
      <dgm:spPr/>
    </dgm:pt>
    <dgm:pt modelId="{4A0DDF31-59FF-46D6-8130-78CE3B730401}" type="pres">
      <dgm:prSet presAssocID="{D54F0FF3-CD0B-4095-B319-32F0C5FA0368}" presName="Accent4" presStyleCnt="0"/>
      <dgm:spPr/>
    </dgm:pt>
    <dgm:pt modelId="{334DBBFC-82FA-4388-9065-6321EACE1740}" type="pres">
      <dgm:prSet presAssocID="{D54F0FF3-CD0B-4095-B319-32F0C5FA0368}" presName="Accent" presStyleLbl="node1" presStyleIdx="1" presStyleCnt="5"/>
      <dgm:spPr/>
    </dgm:pt>
    <dgm:pt modelId="{0E7983CA-20FB-43FB-9EF2-8F4CE683C8C6}" type="pres">
      <dgm:prSet presAssocID="{D54F0FF3-CD0B-4095-B319-32F0C5FA0368}" presName="ParentBackground4" presStyleCnt="0"/>
      <dgm:spPr/>
    </dgm:pt>
    <dgm:pt modelId="{941346D4-82CD-4B1B-9F55-2025E5471BF9}" type="pres">
      <dgm:prSet presAssocID="{D54F0FF3-CD0B-4095-B319-32F0C5FA0368}" presName="ParentBackground" presStyleLbl="fgAcc1" presStyleIdx="1" presStyleCnt="5"/>
      <dgm:spPr/>
    </dgm:pt>
    <dgm:pt modelId="{05AFF076-9BA7-4835-8E2D-B576B2A5F9C0}" type="pres">
      <dgm:prSet presAssocID="{D54F0FF3-CD0B-4095-B319-32F0C5FA0368}" presName="Parent4" presStyleLbl="revTx" presStyleIdx="0" presStyleCnt="0">
        <dgm:presLayoutVars>
          <dgm:chMax val="1"/>
          <dgm:chPref val="1"/>
          <dgm:bulletEnabled val="1"/>
        </dgm:presLayoutVars>
      </dgm:prSet>
      <dgm:spPr/>
    </dgm:pt>
    <dgm:pt modelId="{1D96EA99-478E-430C-A05B-22F2FA02A0D0}" type="pres">
      <dgm:prSet presAssocID="{E5D6330D-97BF-48B4-8727-0499893A79AE}" presName="Accent3" presStyleCnt="0"/>
      <dgm:spPr/>
    </dgm:pt>
    <dgm:pt modelId="{D093B54F-B6B8-44FB-9C33-A18038799867}" type="pres">
      <dgm:prSet presAssocID="{E5D6330D-97BF-48B4-8727-0499893A79AE}" presName="Accent" presStyleLbl="node1" presStyleIdx="2" presStyleCnt="5"/>
      <dgm:spPr/>
    </dgm:pt>
    <dgm:pt modelId="{4607BCB8-2A01-4F6E-9AB5-8B11CFC209C7}" type="pres">
      <dgm:prSet presAssocID="{E5D6330D-97BF-48B4-8727-0499893A79AE}" presName="ParentBackground3" presStyleCnt="0"/>
      <dgm:spPr/>
    </dgm:pt>
    <dgm:pt modelId="{751CE2E0-2AE5-4159-9EEE-BF8BED689D31}" type="pres">
      <dgm:prSet presAssocID="{E5D6330D-97BF-48B4-8727-0499893A79AE}" presName="ParentBackground" presStyleLbl="fgAcc1" presStyleIdx="2" presStyleCnt="5"/>
      <dgm:spPr/>
    </dgm:pt>
    <dgm:pt modelId="{11CA96A4-9B8E-421B-BF3C-B8F4929C6427}" type="pres">
      <dgm:prSet presAssocID="{E5D6330D-97BF-48B4-8727-0499893A79AE}" presName="Parent3" presStyleLbl="revTx" presStyleIdx="0" presStyleCnt="0">
        <dgm:presLayoutVars>
          <dgm:chMax val="1"/>
          <dgm:chPref val="1"/>
          <dgm:bulletEnabled val="1"/>
        </dgm:presLayoutVars>
      </dgm:prSet>
      <dgm:spPr/>
    </dgm:pt>
    <dgm:pt modelId="{4030B768-42AD-4422-B2E8-EA144E0616A4}" type="pres">
      <dgm:prSet presAssocID="{05ABF4B2-141A-401F-8510-9A5AFE8DB37B}" presName="Accent2" presStyleCnt="0"/>
      <dgm:spPr/>
    </dgm:pt>
    <dgm:pt modelId="{C1F9EE33-ED67-4071-8A5F-F6D276C5B279}" type="pres">
      <dgm:prSet presAssocID="{05ABF4B2-141A-401F-8510-9A5AFE8DB37B}" presName="Accent" presStyleLbl="node1" presStyleIdx="3" presStyleCnt="5"/>
      <dgm:spPr/>
    </dgm:pt>
    <dgm:pt modelId="{9E98D4E4-94DD-45B1-935B-C8A1CFB4DB43}" type="pres">
      <dgm:prSet presAssocID="{05ABF4B2-141A-401F-8510-9A5AFE8DB37B}" presName="ParentBackground2" presStyleCnt="0"/>
      <dgm:spPr/>
    </dgm:pt>
    <dgm:pt modelId="{DC7141D2-EF91-4AC4-81DD-BED3D88CBFD6}" type="pres">
      <dgm:prSet presAssocID="{05ABF4B2-141A-401F-8510-9A5AFE8DB37B}" presName="ParentBackground" presStyleLbl="fgAcc1" presStyleIdx="3" presStyleCnt="5"/>
      <dgm:spPr/>
    </dgm:pt>
    <dgm:pt modelId="{DA27D102-FE8A-42B8-B3E4-C2C27815B7A4}" type="pres">
      <dgm:prSet presAssocID="{05ABF4B2-141A-401F-8510-9A5AFE8DB37B}" presName="Parent2" presStyleLbl="revTx" presStyleIdx="0" presStyleCnt="0">
        <dgm:presLayoutVars>
          <dgm:chMax val="1"/>
          <dgm:chPref val="1"/>
          <dgm:bulletEnabled val="1"/>
        </dgm:presLayoutVars>
      </dgm:prSet>
      <dgm:spPr/>
    </dgm:pt>
    <dgm:pt modelId="{B2E500D6-7F01-4415-BE18-CCBFF824285C}" type="pres">
      <dgm:prSet presAssocID="{70A7F458-79CF-4068-8B58-F7F28B927C5E}" presName="Accent1" presStyleCnt="0"/>
      <dgm:spPr/>
    </dgm:pt>
    <dgm:pt modelId="{35F1C2F5-CF65-4BE1-99B9-A7458271A7C9}" type="pres">
      <dgm:prSet presAssocID="{70A7F458-79CF-4068-8B58-F7F28B927C5E}" presName="Accent" presStyleLbl="node1" presStyleIdx="4" presStyleCnt="5"/>
      <dgm:spPr/>
    </dgm:pt>
    <dgm:pt modelId="{6DB873C3-51BC-46EC-AAF0-A3745883FAA0}" type="pres">
      <dgm:prSet presAssocID="{70A7F458-79CF-4068-8B58-F7F28B927C5E}" presName="ParentBackground1" presStyleCnt="0"/>
      <dgm:spPr/>
    </dgm:pt>
    <dgm:pt modelId="{9A0B3003-A3A9-4FEA-9130-02D380DC955B}" type="pres">
      <dgm:prSet presAssocID="{70A7F458-79CF-4068-8B58-F7F28B927C5E}" presName="ParentBackground" presStyleLbl="fgAcc1" presStyleIdx="4" presStyleCnt="5"/>
      <dgm:spPr/>
    </dgm:pt>
    <dgm:pt modelId="{72FC5834-7CFC-4406-BE22-413C18CC39A4}" type="pres">
      <dgm:prSet presAssocID="{70A7F458-79CF-4068-8B58-F7F28B927C5E}" presName="Parent1" presStyleLbl="revTx" presStyleIdx="0" presStyleCnt="0">
        <dgm:presLayoutVars>
          <dgm:chMax val="1"/>
          <dgm:chPref val="1"/>
          <dgm:bulletEnabled val="1"/>
        </dgm:presLayoutVars>
      </dgm:prSet>
      <dgm:spPr/>
    </dgm:pt>
  </dgm:ptLst>
  <dgm:cxnLst>
    <dgm:cxn modelId="{1407C304-0028-4285-B48C-60FABC8D1029}" srcId="{C386F797-0D89-4C3B-ABDA-7138A05A6D6E}" destId="{70A7F458-79CF-4068-8B58-F7F28B927C5E}" srcOrd="0" destOrd="0" parTransId="{45909310-018E-4D09-B5E6-9C2F8B5E46EE}" sibTransId="{72E39067-507D-4A94-92C8-C23AF4AF5165}"/>
    <dgm:cxn modelId="{B30E390E-B118-4792-B949-A8EC7D98AB64}" type="presOf" srcId="{248556EC-FCFA-46E0-B7A8-BA44ACCE9C6C}" destId="{94305239-3E56-4F9B-AA32-617465D8D37A}" srcOrd="0" destOrd="0" presId="urn:microsoft.com/office/officeart/2011/layout/CircleProcess"/>
    <dgm:cxn modelId="{9480FD19-13FA-47D7-95D0-39C946D9C5EB}" type="presOf" srcId="{248556EC-FCFA-46E0-B7A8-BA44ACCE9C6C}" destId="{E86E5C93-7537-4CF7-996B-53B461A9D5CF}" srcOrd="1" destOrd="0" presId="urn:microsoft.com/office/officeart/2011/layout/CircleProcess"/>
    <dgm:cxn modelId="{3C5A741C-6E26-4555-9FD4-997070A533EC}" srcId="{C386F797-0D89-4C3B-ABDA-7138A05A6D6E}" destId="{248556EC-FCFA-46E0-B7A8-BA44ACCE9C6C}" srcOrd="4" destOrd="0" parTransId="{189E32ED-45FF-4189-A4CC-A2155D435B2E}" sibTransId="{8DBED8F9-220C-48C3-8780-270DEDC04217}"/>
    <dgm:cxn modelId="{C0E38A22-B181-4334-B33D-8DCDA06FBFAA}" type="presOf" srcId="{E5D6330D-97BF-48B4-8727-0499893A79AE}" destId="{11CA96A4-9B8E-421B-BF3C-B8F4929C6427}" srcOrd="1" destOrd="0" presId="urn:microsoft.com/office/officeart/2011/layout/CircleProcess"/>
    <dgm:cxn modelId="{39157A28-8D82-4338-8649-20717268DC81}" type="presOf" srcId="{D54F0FF3-CD0B-4095-B319-32F0C5FA0368}" destId="{941346D4-82CD-4B1B-9F55-2025E5471BF9}" srcOrd="0" destOrd="0" presId="urn:microsoft.com/office/officeart/2011/layout/CircleProcess"/>
    <dgm:cxn modelId="{47142D3A-2490-47E2-8B28-3A8C38BBB116}" srcId="{C386F797-0D89-4C3B-ABDA-7138A05A6D6E}" destId="{E5D6330D-97BF-48B4-8727-0499893A79AE}" srcOrd="2" destOrd="0" parTransId="{702A5C77-CC9E-4311-856B-955B232292B5}" sibTransId="{49BA8CAB-1042-4392-8780-D53DE82CCF54}"/>
    <dgm:cxn modelId="{68D90B63-8E18-46DD-954E-9B0CA3804ABD}" type="presOf" srcId="{05ABF4B2-141A-401F-8510-9A5AFE8DB37B}" destId="{DA27D102-FE8A-42B8-B3E4-C2C27815B7A4}" srcOrd="1" destOrd="0" presId="urn:microsoft.com/office/officeart/2011/layout/CircleProcess"/>
    <dgm:cxn modelId="{79F1CB4A-A90D-41EC-8DB6-CDD4DD16E56E}" srcId="{C386F797-0D89-4C3B-ABDA-7138A05A6D6E}" destId="{05ABF4B2-141A-401F-8510-9A5AFE8DB37B}" srcOrd="1" destOrd="0" parTransId="{C0BD5492-F1B7-4300-BA6F-914DE665E3C7}" sibTransId="{EB0B5961-61A8-44F3-8639-B99547FA969F}"/>
    <dgm:cxn modelId="{3096BA50-18CC-4896-869D-2F76D0B2DD47}" type="presOf" srcId="{70A7F458-79CF-4068-8B58-F7F28B927C5E}" destId="{72FC5834-7CFC-4406-BE22-413C18CC39A4}" srcOrd="1" destOrd="0" presId="urn:microsoft.com/office/officeart/2011/layout/CircleProcess"/>
    <dgm:cxn modelId="{DFD6567D-62C1-49BD-847E-C2AF04D537AA}" type="presOf" srcId="{C386F797-0D89-4C3B-ABDA-7138A05A6D6E}" destId="{DB32540A-59D2-4772-8C5F-2ACBB876E9A6}" srcOrd="0" destOrd="0" presId="urn:microsoft.com/office/officeart/2011/layout/CircleProcess"/>
    <dgm:cxn modelId="{A7F9B99E-5D08-4BA1-8F1F-646FF140016C}" srcId="{C386F797-0D89-4C3B-ABDA-7138A05A6D6E}" destId="{D54F0FF3-CD0B-4095-B319-32F0C5FA0368}" srcOrd="3" destOrd="0" parTransId="{D89A2CB9-EBC1-416E-A62D-3CC7B211BA68}" sibTransId="{7C0D35BF-FB29-4877-A31A-D92D236D76F1}"/>
    <dgm:cxn modelId="{AC7809BB-48BD-4A00-821B-B7C83D79FA68}" type="presOf" srcId="{05ABF4B2-141A-401F-8510-9A5AFE8DB37B}" destId="{DC7141D2-EF91-4AC4-81DD-BED3D88CBFD6}" srcOrd="0" destOrd="0" presId="urn:microsoft.com/office/officeart/2011/layout/CircleProcess"/>
    <dgm:cxn modelId="{6CB9FDBF-AA47-4717-9BCF-B31B31DB45B0}" type="presOf" srcId="{70A7F458-79CF-4068-8B58-F7F28B927C5E}" destId="{9A0B3003-A3A9-4FEA-9130-02D380DC955B}" srcOrd="0" destOrd="0" presId="urn:microsoft.com/office/officeart/2011/layout/CircleProcess"/>
    <dgm:cxn modelId="{DDCF9FC5-9F09-49CC-B2C1-7DCED1D08680}" type="presOf" srcId="{D54F0FF3-CD0B-4095-B319-32F0C5FA0368}" destId="{05AFF076-9BA7-4835-8E2D-B576B2A5F9C0}" srcOrd="1" destOrd="0" presId="urn:microsoft.com/office/officeart/2011/layout/CircleProcess"/>
    <dgm:cxn modelId="{18B75FC9-29DE-45E8-A138-804DDAE056F2}" type="presOf" srcId="{E5D6330D-97BF-48B4-8727-0499893A79AE}" destId="{751CE2E0-2AE5-4159-9EEE-BF8BED689D31}" srcOrd="0" destOrd="0" presId="urn:microsoft.com/office/officeart/2011/layout/CircleProcess"/>
    <dgm:cxn modelId="{B140F5EF-C54E-41AE-89E9-061F71DF858F}" type="presParOf" srcId="{DB32540A-59D2-4772-8C5F-2ACBB876E9A6}" destId="{0052C650-76E8-42ED-B58C-E02641C8819B}" srcOrd="0" destOrd="0" presId="urn:microsoft.com/office/officeart/2011/layout/CircleProcess"/>
    <dgm:cxn modelId="{4D644482-5C41-480C-80D9-9D6327606767}" type="presParOf" srcId="{0052C650-76E8-42ED-B58C-E02641C8819B}" destId="{3F4E241B-AB30-4371-8383-5265DF004D76}" srcOrd="0" destOrd="0" presId="urn:microsoft.com/office/officeart/2011/layout/CircleProcess"/>
    <dgm:cxn modelId="{7E4D530A-3F31-49FC-A61B-EB214DCC37AC}" type="presParOf" srcId="{DB32540A-59D2-4772-8C5F-2ACBB876E9A6}" destId="{867CB9C2-E21B-466C-8F22-E4378E84ECFE}" srcOrd="1" destOrd="0" presId="urn:microsoft.com/office/officeart/2011/layout/CircleProcess"/>
    <dgm:cxn modelId="{E34CD3A6-6C5D-454E-8E73-4A808B93C4BE}" type="presParOf" srcId="{867CB9C2-E21B-466C-8F22-E4378E84ECFE}" destId="{94305239-3E56-4F9B-AA32-617465D8D37A}" srcOrd="0" destOrd="0" presId="urn:microsoft.com/office/officeart/2011/layout/CircleProcess"/>
    <dgm:cxn modelId="{F3E5D189-7AA1-47CC-8402-CA2BD07B269D}" type="presParOf" srcId="{DB32540A-59D2-4772-8C5F-2ACBB876E9A6}" destId="{E86E5C93-7537-4CF7-996B-53B461A9D5CF}" srcOrd="2" destOrd="0" presId="urn:microsoft.com/office/officeart/2011/layout/CircleProcess"/>
    <dgm:cxn modelId="{6EFB1119-DE58-40AF-87D2-647652D02BFF}" type="presParOf" srcId="{DB32540A-59D2-4772-8C5F-2ACBB876E9A6}" destId="{4A0DDF31-59FF-46D6-8130-78CE3B730401}" srcOrd="3" destOrd="0" presId="urn:microsoft.com/office/officeart/2011/layout/CircleProcess"/>
    <dgm:cxn modelId="{EA1BB638-4F93-4ADA-9269-0F5EC220F68B}" type="presParOf" srcId="{4A0DDF31-59FF-46D6-8130-78CE3B730401}" destId="{334DBBFC-82FA-4388-9065-6321EACE1740}" srcOrd="0" destOrd="0" presId="urn:microsoft.com/office/officeart/2011/layout/CircleProcess"/>
    <dgm:cxn modelId="{CA979275-97F8-431E-B62E-89124D40136A}" type="presParOf" srcId="{DB32540A-59D2-4772-8C5F-2ACBB876E9A6}" destId="{0E7983CA-20FB-43FB-9EF2-8F4CE683C8C6}" srcOrd="4" destOrd="0" presId="urn:microsoft.com/office/officeart/2011/layout/CircleProcess"/>
    <dgm:cxn modelId="{0889453F-99DD-4DCA-A74E-6C6F32510045}" type="presParOf" srcId="{0E7983CA-20FB-43FB-9EF2-8F4CE683C8C6}" destId="{941346D4-82CD-4B1B-9F55-2025E5471BF9}" srcOrd="0" destOrd="0" presId="urn:microsoft.com/office/officeart/2011/layout/CircleProcess"/>
    <dgm:cxn modelId="{B6584AAA-3816-4FE1-A9AD-4F13562F88E5}" type="presParOf" srcId="{DB32540A-59D2-4772-8C5F-2ACBB876E9A6}" destId="{05AFF076-9BA7-4835-8E2D-B576B2A5F9C0}" srcOrd="5" destOrd="0" presId="urn:microsoft.com/office/officeart/2011/layout/CircleProcess"/>
    <dgm:cxn modelId="{26EBF808-7A5D-498C-A181-89D158BB1C77}" type="presParOf" srcId="{DB32540A-59D2-4772-8C5F-2ACBB876E9A6}" destId="{1D96EA99-478E-430C-A05B-22F2FA02A0D0}" srcOrd="6" destOrd="0" presId="urn:microsoft.com/office/officeart/2011/layout/CircleProcess"/>
    <dgm:cxn modelId="{8CFA050F-5D6A-42CB-BA0D-36CCFBEB74B8}" type="presParOf" srcId="{1D96EA99-478E-430C-A05B-22F2FA02A0D0}" destId="{D093B54F-B6B8-44FB-9C33-A18038799867}" srcOrd="0" destOrd="0" presId="urn:microsoft.com/office/officeart/2011/layout/CircleProcess"/>
    <dgm:cxn modelId="{2A6AB8A5-E4B9-47AD-A47D-8F4A41861945}" type="presParOf" srcId="{DB32540A-59D2-4772-8C5F-2ACBB876E9A6}" destId="{4607BCB8-2A01-4F6E-9AB5-8B11CFC209C7}" srcOrd="7" destOrd="0" presId="urn:microsoft.com/office/officeart/2011/layout/CircleProcess"/>
    <dgm:cxn modelId="{6357E1BE-A2FC-41C6-B5E5-6E8148E487A9}" type="presParOf" srcId="{4607BCB8-2A01-4F6E-9AB5-8B11CFC209C7}" destId="{751CE2E0-2AE5-4159-9EEE-BF8BED689D31}" srcOrd="0" destOrd="0" presId="urn:microsoft.com/office/officeart/2011/layout/CircleProcess"/>
    <dgm:cxn modelId="{C653B907-EB81-4C4B-9F5D-B9E283D62188}" type="presParOf" srcId="{DB32540A-59D2-4772-8C5F-2ACBB876E9A6}" destId="{11CA96A4-9B8E-421B-BF3C-B8F4929C6427}" srcOrd="8" destOrd="0" presId="urn:microsoft.com/office/officeart/2011/layout/CircleProcess"/>
    <dgm:cxn modelId="{F40DC370-5B45-4B60-92C9-04EEE05960BC}" type="presParOf" srcId="{DB32540A-59D2-4772-8C5F-2ACBB876E9A6}" destId="{4030B768-42AD-4422-B2E8-EA144E0616A4}" srcOrd="9" destOrd="0" presId="urn:microsoft.com/office/officeart/2011/layout/CircleProcess"/>
    <dgm:cxn modelId="{82B1DC36-6E23-4081-BFBA-6E6B41D59DB1}" type="presParOf" srcId="{4030B768-42AD-4422-B2E8-EA144E0616A4}" destId="{C1F9EE33-ED67-4071-8A5F-F6D276C5B279}" srcOrd="0" destOrd="0" presId="urn:microsoft.com/office/officeart/2011/layout/CircleProcess"/>
    <dgm:cxn modelId="{8B0BE335-6F9B-4EEF-B944-B726B6D0FC23}" type="presParOf" srcId="{DB32540A-59D2-4772-8C5F-2ACBB876E9A6}" destId="{9E98D4E4-94DD-45B1-935B-C8A1CFB4DB43}" srcOrd="10" destOrd="0" presId="urn:microsoft.com/office/officeart/2011/layout/CircleProcess"/>
    <dgm:cxn modelId="{7E2D3C15-FF3F-40FF-A913-E3B71064A8AF}" type="presParOf" srcId="{9E98D4E4-94DD-45B1-935B-C8A1CFB4DB43}" destId="{DC7141D2-EF91-4AC4-81DD-BED3D88CBFD6}" srcOrd="0" destOrd="0" presId="urn:microsoft.com/office/officeart/2011/layout/CircleProcess"/>
    <dgm:cxn modelId="{989FB0DD-43BA-49C5-A04A-17D3AF488C9C}" type="presParOf" srcId="{DB32540A-59D2-4772-8C5F-2ACBB876E9A6}" destId="{DA27D102-FE8A-42B8-B3E4-C2C27815B7A4}" srcOrd="11" destOrd="0" presId="urn:microsoft.com/office/officeart/2011/layout/CircleProcess"/>
    <dgm:cxn modelId="{DCE1C469-023D-4802-A825-F76EB9B3B40F}" type="presParOf" srcId="{DB32540A-59D2-4772-8C5F-2ACBB876E9A6}" destId="{B2E500D6-7F01-4415-BE18-CCBFF824285C}" srcOrd="12" destOrd="0" presId="urn:microsoft.com/office/officeart/2011/layout/CircleProcess"/>
    <dgm:cxn modelId="{EE68F404-8152-481E-90CA-AC6FA23FD1E1}" type="presParOf" srcId="{B2E500D6-7F01-4415-BE18-CCBFF824285C}" destId="{35F1C2F5-CF65-4BE1-99B9-A7458271A7C9}" srcOrd="0" destOrd="0" presId="urn:microsoft.com/office/officeart/2011/layout/CircleProcess"/>
    <dgm:cxn modelId="{D203B4CC-E846-401B-824E-FF8A568D7D3C}" type="presParOf" srcId="{DB32540A-59D2-4772-8C5F-2ACBB876E9A6}" destId="{6DB873C3-51BC-46EC-AAF0-A3745883FAA0}" srcOrd="13" destOrd="0" presId="urn:microsoft.com/office/officeart/2011/layout/CircleProcess"/>
    <dgm:cxn modelId="{0A5CC0E3-2144-444F-8D1E-AEE316A79E85}" type="presParOf" srcId="{6DB873C3-51BC-46EC-AAF0-A3745883FAA0}" destId="{9A0B3003-A3A9-4FEA-9130-02D380DC955B}" srcOrd="0" destOrd="0" presId="urn:microsoft.com/office/officeart/2011/layout/CircleProcess"/>
    <dgm:cxn modelId="{FF5EB4DC-8BFC-485E-B664-68FB4C62C554}" type="presParOf" srcId="{DB32540A-59D2-4772-8C5F-2ACBB876E9A6}" destId="{72FC5834-7CFC-4406-BE22-413C18CC39A4}"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241B-AB30-4371-8383-5265DF004D76}">
      <dsp:nvSpPr>
        <dsp:cNvPr id="0" name=""/>
        <dsp:cNvSpPr/>
      </dsp:nvSpPr>
      <dsp:spPr>
        <a:xfrm>
          <a:off x="6564547" y="1053073"/>
          <a:ext cx="1496823" cy="14970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05239-3E56-4F9B-AA32-617465D8D37A}">
      <dsp:nvSpPr>
        <dsp:cNvPr id="0" name=""/>
        <dsp:cNvSpPr/>
      </dsp:nvSpPr>
      <dsp:spPr>
        <a:xfrm>
          <a:off x="6578307" y="1102858"/>
          <a:ext cx="1397247" cy="13972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B050"/>
              </a:solidFill>
            </a:rPr>
            <a:t>Winner Announcement</a:t>
          </a:r>
        </a:p>
        <a:p>
          <a:pPr marL="0" lvl="0" indent="0" algn="ctr" defTabSz="533400">
            <a:lnSpc>
              <a:spcPct val="90000"/>
            </a:lnSpc>
            <a:spcBef>
              <a:spcPct val="0"/>
            </a:spcBef>
            <a:spcAft>
              <a:spcPct val="35000"/>
            </a:spcAft>
            <a:buNone/>
          </a:pPr>
          <a:r>
            <a:rPr lang="en-US" sz="1200" kern="1200" dirty="0">
              <a:solidFill>
                <a:srgbClr val="00B050"/>
              </a:solidFill>
            </a:rPr>
            <a:t>19</a:t>
          </a:r>
          <a:r>
            <a:rPr lang="en-US" sz="1200" kern="1200" baseline="30000" dirty="0">
              <a:solidFill>
                <a:srgbClr val="00B050"/>
              </a:solidFill>
            </a:rPr>
            <a:t>th</a:t>
          </a:r>
          <a:r>
            <a:rPr lang="en-US" sz="1200" kern="1200" dirty="0">
              <a:solidFill>
                <a:srgbClr val="00B050"/>
              </a:solidFill>
            </a:rPr>
            <a:t> May 2025</a:t>
          </a:r>
        </a:p>
      </dsp:txBody>
      <dsp:txXfrm>
        <a:off x="6778255" y="1302502"/>
        <a:ext cx="998147" cy="997958"/>
      </dsp:txXfrm>
    </dsp:sp>
    <dsp:sp modelId="{334DBBFC-82FA-4388-9065-6321EACE1740}">
      <dsp:nvSpPr>
        <dsp:cNvPr id="0" name=""/>
        <dsp:cNvSpPr/>
      </dsp:nvSpPr>
      <dsp:spPr>
        <a:xfrm rot="2700000">
          <a:off x="5016827" y="1053150"/>
          <a:ext cx="1496650" cy="1496650"/>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346D4-82CD-4B1B-9F55-2025E5471BF9}">
      <dsp:nvSpPr>
        <dsp:cNvPr id="0" name=""/>
        <dsp:cNvSpPr/>
      </dsp:nvSpPr>
      <dsp:spPr>
        <a:xfrm>
          <a:off x="5067724" y="1102984"/>
          <a:ext cx="1397247" cy="13972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B050"/>
              </a:solidFill>
            </a:rPr>
            <a:t>Panel</a:t>
          </a:r>
        </a:p>
        <a:p>
          <a:pPr marL="0" lvl="0" indent="0" algn="ctr" defTabSz="533400">
            <a:lnSpc>
              <a:spcPct val="90000"/>
            </a:lnSpc>
            <a:spcBef>
              <a:spcPct val="0"/>
            </a:spcBef>
            <a:spcAft>
              <a:spcPct val="35000"/>
            </a:spcAft>
            <a:buNone/>
          </a:pPr>
          <a:r>
            <a:rPr lang="en-US" sz="1200" kern="1200" dirty="0">
              <a:solidFill>
                <a:srgbClr val="00B050"/>
              </a:solidFill>
            </a:rPr>
            <a:t>14</a:t>
          </a:r>
          <a:r>
            <a:rPr lang="en-US" sz="1200" kern="1200" baseline="30000" dirty="0">
              <a:solidFill>
                <a:srgbClr val="00B050"/>
              </a:solidFill>
            </a:rPr>
            <a:t>th</a:t>
          </a:r>
          <a:r>
            <a:rPr lang="en-US" sz="1200" kern="1200" dirty="0">
              <a:solidFill>
                <a:srgbClr val="00B050"/>
              </a:solidFill>
            </a:rPr>
            <a:t> May 2025</a:t>
          </a:r>
        </a:p>
      </dsp:txBody>
      <dsp:txXfrm>
        <a:off x="5266875" y="1302628"/>
        <a:ext cx="998147" cy="997958"/>
      </dsp:txXfrm>
    </dsp:sp>
    <dsp:sp modelId="{D093B54F-B6B8-44FB-9C33-A18038799867}">
      <dsp:nvSpPr>
        <dsp:cNvPr id="0" name=""/>
        <dsp:cNvSpPr/>
      </dsp:nvSpPr>
      <dsp:spPr>
        <a:xfrm rot="2700000">
          <a:off x="3470614" y="1053150"/>
          <a:ext cx="1496650" cy="1496650"/>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CE2E0-2AE5-4159-9EEE-BF8BED689D31}">
      <dsp:nvSpPr>
        <dsp:cNvPr id="0" name=""/>
        <dsp:cNvSpPr/>
      </dsp:nvSpPr>
      <dsp:spPr>
        <a:xfrm>
          <a:off x="3520714" y="1102984"/>
          <a:ext cx="1397247" cy="13972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B050"/>
              </a:solidFill>
            </a:rPr>
            <a:t>Actual Dev</a:t>
          </a:r>
        </a:p>
        <a:p>
          <a:pPr marL="0" lvl="0" indent="0" algn="ctr" defTabSz="533400">
            <a:lnSpc>
              <a:spcPct val="90000"/>
            </a:lnSpc>
            <a:spcBef>
              <a:spcPct val="0"/>
            </a:spcBef>
            <a:spcAft>
              <a:spcPct val="35000"/>
            </a:spcAft>
            <a:buNone/>
          </a:pPr>
          <a:r>
            <a:rPr lang="en-US" sz="1200" kern="1200" dirty="0">
              <a:solidFill>
                <a:srgbClr val="00B050"/>
              </a:solidFill>
            </a:rPr>
            <a:t>7</a:t>
          </a:r>
          <a:r>
            <a:rPr lang="en-US" sz="1200" kern="1200" baseline="30000" dirty="0">
              <a:solidFill>
                <a:srgbClr val="00B050"/>
              </a:solidFill>
            </a:rPr>
            <a:t>th</a:t>
          </a:r>
          <a:r>
            <a:rPr lang="en-US" sz="1200" kern="1200" dirty="0">
              <a:solidFill>
                <a:srgbClr val="00B050"/>
              </a:solidFill>
            </a:rPr>
            <a:t> April 2025</a:t>
          </a:r>
        </a:p>
      </dsp:txBody>
      <dsp:txXfrm>
        <a:off x="3719866" y="1302628"/>
        <a:ext cx="998147" cy="997958"/>
      </dsp:txXfrm>
    </dsp:sp>
    <dsp:sp modelId="{C1F9EE33-ED67-4071-8A5F-F6D276C5B279}">
      <dsp:nvSpPr>
        <dsp:cNvPr id="0" name=""/>
        <dsp:cNvSpPr/>
      </dsp:nvSpPr>
      <dsp:spPr>
        <a:xfrm rot="2700000">
          <a:off x="1923605" y="1053150"/>
          <a:ext cx="1496650" cy="1496650"/>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7141D2-EF91-4AC4-81DD-BED3D88CBFD6}">
      <dsp:nvSpPr>
        <dsp:cNvPr id="0" name=""/>
        <dsp:cNvSpPr/>
      </dsp:nvSpPr>
      <dsp:spPr>
        <a:xfrm>
          <a:off x="1973704" y="1102984"/>
          <a:ext cx="1397247" cy="13972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B050"/>
              </a:solidFill>
            </a:rPr>
            <a:t>Nomination Close</a:t>
          </a:r>
        </a:p>
        <a:p>
          <a:pPr marL="0" lvl="0" indent="0" algn="ctr" defTabSz="533400">
            <a:lnSpc>
              <a:spcPct val="90000"/>
            </a:lnSpc>
            <a:spcBef>
              <a:spcPct val="0"/>
            </a:spcBef>
            <a:spcAft>
              <a:spcPct val="35000"/>
            </a:spcAft>
            <a:buNone/>
          </a:pPr>
          <a:r>
            <a:rPr lang="en-US" sz="1200" kern="1200" dirty="0">
              <a:solidFill>
                <a:srgbClr val="00B050"/>
              </a:solidFill>
            </a:rPr>
            <a:t>21</a:t>
          </a:r>
          <a:r>
            <a:rPr lang="en-US" sz="1200" kern="1200" baseline="30000" dirty="0">
              <a:solidFill>
                <a:srgbClr val="00B050"/>
              </a:solidFill>
            </a:rPr>
            <a:t>st</a:t>
          </a:r>
          <a:r>
            <a:rPr lang="en-US" sz="1200" kern="1200" dirty="0">
              <a:solidFill>
                <a:srgbClr val="00B050"/>
              </a:solidFill>
            </a:rPr>
            <a:t>  March 2025</a:t>
          </a:r>
        </a:p>
      </dsp:txBody>
      <dsp:txXfrm>
        <a:off x="2173652" y="1302628"/>
        <a:ext cx="998147" cy="997958"/>
      </dsp:txXfrm>
    </dsp:sp>
    <dsp:sp modelId="{35F1C2F5-CF65-4BE1-99B9-A7458271A7C9}">
      <dsp:nvSpPr>
        <dsp:cNvPr id="0" name=""/>
        <dsp:cNvSpPr/>
      </dsp:nvSpPr>
      <dsp:spPr>
        <a:xfrm rot="2700000">
          <a:off x="376595" y="1053150"/>
          <a:ext cx="1496650" cy="1496650"/>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B3003-A3A9-4FEA-9130-02D380DC955B}">
      <dsp:nvSpPr>
        <dsp:cNvPr id="0" name=""/>
        <dsp:cNvSpPr/>
      </dsp:nvSpPr>
      <dsp:spPr>
        <a:xfrm>
          <a:off x="426695" y="1102984"/>
          <a:ext cx="1397247" cy="13972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B050"/>
              </a:solidFill>
            </a:rPr>
            <a:t>Launch</a:t>
          </a:r>
        </a:p>
        <a:p>
          <a:pPr marL="0" lvl="0" indent="0" algn="ctr" defTabSz="533400">
            <a:lnSpc>
              <a:spcPct val="90000"/>
            </a:lnSpc>
            <a:spcBef>
              <a:spcPct val="0"/>
            </a:spcBef>
            <a:spcAft>
              <a:spcPct val="35000"/>
            </a:spcAft>
            <a:buNone/>
          </a:pPr>
          <a:r>
            <a:rPr lang="en-US" sz="1200" kern="1200" dirty="0">
              <a:solidFill>
                <a:srgbClr val="00B050"/>
              </a:solidFill>
            </a:rPr>
            <a:t>3</a:t>
          </a:r>
          <a:r>
            <a:rPr lang="en-US" sz="1200" kern="1200" baseline="30000" dirty="0">
              <a:solidFill>
                <a:srgbClr val="00B050"/>
              </a:solidFill>
            </a:rPr>
            <a:t>rd</a:t>
          </a:r>
          <a:r>
            <a:rPr lang="en-US" sz="1200" kern="1200" dirty="0">
              <a:solidFill>
                <a:srgbClr val="00B050"/>
              </a:solidFill>
            </a:rPr>
            <a:t> March 2025</a:t>
          </a:r>
        </a:p>
      </dsp:txBody>
      <dsp:txXfrm>
        <a:off x="626643" y="1302628"/>
        <a:ext cx="998147" cy="99795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8EF215-370A-7613-3CA6-3CC40BB9C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C0E158-213D-8BD1-8C24-D47865D52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3994D8-7CCA-48E4-8C17-07127409C9E3}" type="datetimeFigureOut">
              <a:rPr lang="en-US" smtClean="0"/>
              <a:t>4/7/2025</a:t>
            </a:fld>
            <a:endParaRPr lang="en-US"/>
          </a:p>
        </p:txBody>
      </p:sp>
      <p:sp>
        <p:nvSpPr>
          <p:cNvPr id="4" name="Footer Placeholder 3">
            <a:extLst>
              <a:ext uri="{FF2B5EF4-FFF2-40B4-BE49-F238E27FC236}">
                <a16:creationId xmlns:a16="http://schemas.microsoft.com/office/drawing/2014/main" id="{05468954-1146-C6FB-7658-1F6D426FC7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01F23B-F944-4227-9286-F3FECC293B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C34519-4B27-458E-BF66-2DAFA0F69A54}" type="slidenum">
              <a:rPr lang="en-US" smtClean="0"/>
              <a:t>‹#›</a:t>
            </a:fld>
            <a:endParaRPr lang="en-US"/>
          </a:p>
        </p:txBody>
      </p:sp>
    </p:spTree>
    <p:extLst>
      <p:ext uri="{BB962C8B-B14F-4D97-AF65-F5344CB8AC3E}">
        <p14:creationId xmlns:p14="http://schemas.microsoft.com/office/powerpoint/2010/main" val="241294049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074AA-2CAF-4D9A-8426-44018321E182}"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BB77D-0ABC-439F-AFDD-BBA72F98E3C3}" type="slidenum">
              <a:rPr lang="en-US" smtClean="0"/>
              <a:t>‹#›</a:t>
            </a:fld>
            <a:endParaRPr lang="en-US"/>
          </a:p>
        </p:txBody>
      </p:sp>
    </p:spTree>
    <p:extLst>
      <p:ext uri="{BB962C8B-B14F-4D97-AF65-F5344CB8AC3E}">
        <p14:creationId xmlns:p14="http://schemas.microsoft.com/office/powerpoint/2010/main" val="127705985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869208-C8D7-BD2C-593E-AA530E7F5EB8}"/>
              </a:ext>
            </a:extLst>
          </p:cNvPr>
          <p:cNvSpPr>
            <a:spLocks noGrp="1"/>
          </p:cNvSpPr>
          <p:nvPr>
            <p:ph type="sldNum" sz="quarter" idx="10"/>
          </p:nvPr>
        </p:nvSpPr>
        <p:spPr>
          <a:xfrm>
            <a:off x="8736724" y="6309053"/>
            <a:ext cx="2743200" cy="365125"/>
          </a:xfrm>
        </p:spPr>
        <p:txBody>
          <a:bodyPr/>
          <a:lstStyle>
            <a:lvl1pPr>
              <a:defRPr b="1">
                <a:solidFill>
                  <a:schemeClr val="tx1"/>
                </a:solidFill>
              </a:defRPr>
            </a:lvl1pPr>
          </a:lstStyle>
          <a:p>
            <a:fld id="{ACCE74C3-3F52-4DC8-BC02-2FE2A5B6D25C}" type="slidenum">
              <a:rPr lang="en-US" smtClean="0"/>
              <a:pPr/>
              <a:t>‹#›</a:t>
            </a:fld>
            <a:endParaRPr lang="en-US"/>
          </a:p>
        </p:txBody>
      </p:sp>
      <p:pic>
        <p:nvPicPr>
          <p:cNvPr id="3" name="Picture 2">
            <a:extLst>
              <a:ext uri="{FF2B5EF4-FFF2-40B4-BE49-F238E27FC236}">
                <a16:creationId xmlns:a16="http://schemas.microsoft.com/office/drawing/2014/main" id="{5717E058-23BA-177B-439D-0DF01F9268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8806" y="5627468"/>
            <a:ext cx="658425" cy="1109568"/>
          </a:xfrm>
          <a:prstGeom prst="rect">
            <a:avLst/>
          </a:prstGeom>
        </p:spPr>
      </p:pic>
    </p:spTree>
    <p:extLst>
      <p:ext uri="{BB962C8B-B14F-4D97-AF65-F5344CB8AC3E}">
        <p14:creationId xmlns:p14="http://schemas.microsoft.com/office/powerpoint/2010/main" val="363197825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426000" y="200352"/>
            <a:ext cx="11340000" cy="603981"/>
          </a:xfrm>
          <a:prstGeom prst="rect">
            <a:avLst/>
          </a:prstGeom>
        </p:spPr>
        <p:txBody>
          <a:bodyPr lIns="0" tIns="0" rIns="0" bIns="0" anchor="ctr">
            <a:noAutofit/>
          </a:bodyPr>
          <a:lstStyle>
            <a:lvl1pPr>
              <a:defRPr sz="2800" b="1">
                <a:solidFill>
                  <a:schemeClr val="bg1">
                    <a:lumMod val="85000"/>
                  </a:schemeClr>
                </a:solidFill>
              </a:defRPr>
            </a:lvl1pPr>
          </a:lstStyle>
          <a:p>
            <a:r>
              <a:rPr lang="en-US"/>
              <a:t>Title text</a:t>
            </a:r>
          </a:p>
        </p:txBody>
      </p:sp>
      <p:sp>
        <p:nvSpPr>
          <p:cNvPr id="3" name="Text Placeholder 2"/>
          <p:cNvSpPr>
            <a:spLocks noGrp="1"/>
          </p:cNvSpPr>
          <p:nvPr>
            <p:ph type="body" sz="quarter" idx="10"/>
          </p:nvPr>
        </p:nvSpPr>
        <p:spPr>
          <a:xfrm>
            <a:off x="426000" y="979286"/>
            <a:ext cx="11340000" cy="5079781"/>
          </a:xfrm>
          <a:prstGeom prst="rect">
            <a:avLst/>
          </a:prstGeom>
        </p:spPr>
        <p:txBody>
          <a:bodyPr lIns="0"/>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9"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11"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12" name="Freeform 11"/>
          <p:cNvSpPr>
            <a:spLocks noEditPoints="1"/>
          </p:cNvSpPr>
          <p:nvPr userDrawn="1"/>
        </p:nvSpPr>
        <p:spPr bwMode="auto">
          <a:xfrm>
            <a:off x="10818813" y="6207126"/>
            <a:ext cx="985838" cy="503237"/>
          </a:xfrm>
          <a:custGeom>
            <a:avLst/>
            <a:gdLst>
              <a:gd name="T0" fmla="*/ 199 w 603"/>
              <a:gd name="T1" fmla="*/ 117 h 306"/>
              <a:gd name="T2" fmla="*/ 162 w 603"/>
              <a:gd name="T3" fmla="*/ 162 h 306"/>
              <a:gd name="T4" fmla="*/ 231 w 603"/>
              <a:gd name="T5" fmla="*/ 27 h 306"/>
              <a:gd name="T6" fmla="*/ 373 w 603"/>
              <a:gd name="T7" fmla="*/ 45 h 306"/>
              <a:gd name="T8" fmla="*/ 525 w 603"/>
              <a:gd name="T9" fmla="*/ 45 h 306"/>
              <a:gd name="T10" fmla="*/ 471 w 603"/>
              <a:gd name="T11" fmla="*/ 179 h 306"/>
              <a:gd name="T12" fmla="*/ 408 w 603"/>
              <a:gd name="T13" fmla="*/ 222 h 306"/>
              <a:gd name="T14" fmla="*/ 340 w 603"/>
              <a:gd name="T15" fmla="*/ 80 h 306"/>
              <a:gd name="T16" fmla="*/ 61 w 603"/>
              <a:gd name="T17" fmla="*/ 63 h 306"/>
              <a:gd name="T18" fmla="*/ 123 w 603"/>
              <a:gd name="T19" fmla="*/ 158 h 306"/>
              <a:gd name="T20" fmla="*/ 42 w 603"/>
              <a:gd name="T21" fmla="*/ 162 h 306"/>
              <a:gd name="T22" fmla="*/ 22 w 603"/>
              <a:gd name="T23" fmla="*/ 162 h 306"/>
              <a:gd name="T24" fmla="*/ 414 w 603"/>
              <a:gd name="T25" fmla="*/ 70 h 306"/>
              <a:gd name="T26" fmla="*/ 397 w 603"/>
              <a:gd name="T27" fmla="*/ 79 h 306"/>
              <a:gd name="T28" fmla="*/ 588 w 603"/>
              <a:gd name="T29" fmla="*/ 14 h 306"/>
              <a:gd name="T30" fmla="*/ 588 w 603"/>
              <a:gd name="T31" fmla="*/ 27 h 306"/>
              <a:gd name="T32" fmla="*/ 584 w 603"/>
              <a:gd name="T33" fmla="*/ 2 h 306"/>
              <a:gd name="T34" fmla="*/ 584 w 603"/>
              <a:gd name="T35" fmla="*/ 36 h 306"/>
              <a:gd name="T36" fmla="*/ 7 w 603"/>
              <a:gd name="T37" fmla="*/ 266 h 306"/>
              <a:gd name="T38" fmla="*/ 31 w 603"/>
              <a:gd name="T39" fmla="*/ 258 h 306"/>
              <a:gd name="T40" fmla="*/ 46 w 603"/>
              <a:gd name="T41" fmla="*/ 253 h 306"/>
              <a:gd name="T42" fmla="*/ 47 w 603"/>
              <a:gd name="T43" fmla="*/ 270 h 306"/>
              <a:gd name="T44" fmla="*/ 56 w 603"/>
              <a:gd name="T45" fmla="*/ 284 h 306"/>
              <a:gd name="T46" fmla="*/ 108 w 603"/>
              <a:gd name="T47" fmla="*/ 251 h 306"/>
              <a:gd name="T48" fmla="*/ 88 w 603"/>
              <a:gd name="T49" fmla="*/ 272 h 306"/>
              <a:gd name="T50" fmla="*/ 117 w 603"/>
              <a:gd name="T51" fmla="*/ 245 h 306"/>
              <a:gd name="T52" fmla="*/ 121 w 603"/>
              <a:gd name="T53" fmla="*/ 289 h 306"/>
              <a:gd name="T54" fmla="*/ 153 w 603"/>
              <a:gd name="T55" fmla="*/ 282 h 306"/>
              <a:gd name="T56" fmla="*/ 142 w 603"/>
              <a:gd name="T57" fmla="*/ 305 h 306"/>
              <a:gd name="T58" fmla="*/ 133 w 603"/>
              <a:gd name="T59" fmla="*/ 270 h 306"/>
              <a:gd name="T60" fmla="*/ 194 w 603"/>
              <a:gd name="T61" fmla="*/ 279 h 306"/>
              <a:gd name="T62" fmla="*/ 179 w 603"/>
              <a:gd name="T63" fmla="*/ 255 h 306"/>
              <a:gd name="T64" fmla="*/ 188 w 603"/>
              <a:gd name="T65" fmla="*/ 284 h 306"/>
              <a:gd name="T66" fmla="*/ 187 w 603"/>
              <a:gd name="T67" fmla="*/ 269 h 306"/>
              <a:gd name="T68" fmla="*/ 219 w 603"/>
              <a:gd name="T69" fmla="*/ 283 h 306"/>
              <a:gd name="T70" fmla="*/ 198 w 603"/>
              <a:gd name="T71" fmla="*/ 256 h 306"/>
              <a:gd name="T72" fmla="*/ 219 w 603"/>
              <a:gd name="T73" fmla="*/ 256 h 306"/>
              <a:gd name="T74" fmla="*/ 252 w 603"/>
              <a:gd name="T75" fmla="*/ 287 h 306"/>
              <a:gd name="T76" fmla="*/ 254 w 603"/>
              <a:gd name="T77" fmla="*/ 268 h 306"/>
              <a:gd name="T78" fmla="*/ 306 w 603"/>
              <a:gd name="T79" fmla="*/ 251 h 306"/>
              <a:gd name="T80" fmla="*/ 280 w 603"/>
              <a:gd name="T81" fmla="*/ 296 h 306"/>
              <a:gd name="T82" fmla="*/ 290 w 603"/>
              <a:gd name="T83" fmla="*/ 281 h 306"/>
              <a:gd name="T84" fmla="*/ 307 w 603"/>
              <a:gd name="T85" fmla="*/ 270 h 306"/>
              <a:gd name="T86" fmla="*/ 335 w 603"/>
              <a:gd name="T87" fmla="*/ 270 h 306"/>
              <a:gd name="T88" fmla="*/ 348 w 603"/>
              <a:gd name="T89" fmla="*/ 273 h 306"/>
              <a:gd name="T90" fmla="*/ 378 w 603"/>
              <a:gd name="T91" fmla="*/ 251 h 306"/>
              <a:gd name="T92" fmla="*/ 393 w 603"/>
              <a:gd name="T93" fmla="*/ 265 h 306"/>
              <a:gd name="T94" fmla="*/ 391 w 603"/>
              <a:gd name="T95" fmla="*/ 251 h 306"/>
              <a:gd name="T96" fmla="*/ 449 w 603"/>
              <a:gd name="T97" fmla="*/ 267 h 306"/>
              <a:gd name="T98" fmla="*/ 425 w 603"/>
              <a:gd name="T99" fmla="*/ 251 h 306"/>
              <a:gd name="T100" fmla="*/ 461 w 603"/>
              <a:gd name="T101" fmla="*/ 270 h 306"/>
              <a:gd name="T102" fmla="*/ 480 w 603"/>
              <a:gd name="T103" fmla="*/ 284 h 306"/>
              <a:gd name="T104" fmla="*/ 483 w 603"/>
              <a:gd name="T105" fmla="*/ 257 h 306"/>
              <a:gd name="T106" fmla="*/ 511 w 603"/>
              <a:gd name="T107" fmla="*/ 274 h 306"/>
              <a:gd name="T108" fmla="*/ 508 w 603"/>
              <a:gd name="T109" fmla="*/ 259 h 306"/>
              <a:gd name="T110" fmla="*/ 515 w 603"/>
              <a:gd name="T111" fmla="*/ 269 h 306"/>
              <a:gd name="T112" fmla="*/ 553 w 603"/>
              <a:gd name="T113" fmla="*/ 288 h 306"/>
              <a:gd name="T114" fmla="*/ 537 w 603"/>
              <a:gd name="T115" fmla="*/ 25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3" h="306">
                <a:moveTo>
                  <a:pt x="323" y="157"/>
                </a:moveTo>
                <a:cubicBezTo>
                  <a:pt x="336" y="169"/>
                  <a:pt x="348" y="176"/>
                  <a:pt x="364" y="176"/>
                </a:cubicBezTo>
                <a:cubicBezTo>
                  <a:pt x="379" y="176"/>
                  <a:pt x="393" y="168"/>
                  <a:pt x="393" y="153"/>
                </a:cubicBezTo>
                <a:cubicBezTo>
                  <a:pt x="393" y="141"/>
                  <a:pt x="382" y="134"/>
                  <a:pt x="363" y="125"/>
                </a:cubicBezTo>
                <a:cubicBezTo>
                  <a:pt x="346" y="118"/>
                  <a:pt x="334" y="113"/>
                  <a:pt x="327" y="103"/>
                </a:cubicBezTo>
                <a:cubicBezTo>
                  <a:pt x="328" y="107"/>
                  <a:pt x="329" y="112"/>
                  <a:pt x="329" y="117"/>
                </a:cubicBezTo>
                <a:cubicBezTo>
                  <a:pt x="329" y="157"/>
                  <a:pt x="300" y="189"/>
                  <a:pt x="264" y="189"/>
                </a:cubicBezTo>
                <a:cubicBezTo>
                  <a:pt x="228" y="189"/>
                  <a:pt x="199" y="157"/>
                  <a:pt x="199" y="117"/>
                </a:cubicBezTo>
                <a:cubicBezTo>
                  <a:pt x="199" y="93"/>
                  <a:pt x="209" y="71"/>
                  <a:pt x="226" y="58"/>
                </a:cubicBezTo>
                <a:cubicBezTo>
                  <a:pt x="182" y="58"/>
                  <a:pt x="182" y="58"/>
                  <a:pt x="182" y="58"/>
                </a:cubicBezTo>
                <a:cubicBezTo>
                  <a:pt x="182" y="162"/>
                  <a:pt x="182" y="162"/>
                  <a:pt x="182" y="162"/>
                </a:cubicBezTo>
                <a:cubicBezTo>
                  <a:pt x="182" y="162"/>
                  <a:pt x="182" y="162"/>
                  <a:pt x="182" y="162"/>
                </a:cubicBezTo>
                <a:cubicBezTo>
                  <a:pt x="182" y="184"/>
                  <a:pt x="182" y="184"/>
                  <a:pt x="182" y="184"/>
                </a:cubicBezTo>
                <a:cubicBezTo>
                  <a:pt x="162" y="184"/>
                  <a:pt x="162" y="184"/>
                  <a:pt x="162" y="184"/>
                </a:cubicBezTo>
                <a:cubicBezTo>
                  <a:pt x="162" y="163"/>
                  <a:pt x="162" y="163"/>
                  <a:pt x="162" y="163"/>
                </a:cubicBezTo>
                <a:cubicBezTo>
                  <a:pt x="162" y="163"/>
                  <a:pt x="162" y="162"/>
                  <a:pt x="162" y="162"/>
                </a:cubicBezTo>
                <a:cubicBezTo>
                  <a:pt x="162" y="58"/>
                  <a:pt x="162" y="58"/>
                  <a:pt x="162" y="58"/>
                </a:cubicBezTo>
                <a:cubicBezTo>
                  <a:pt x="145" y="58"/>
                  <a:pt x="145" y="58"/>
                  <a:pt x="145" y="58"/>
                </a:cubicBezTo>
                <a:cubicBezTo>
                  <a:pt x="145" y="45"/>
                  <a:pt x="145" y="45"/>
                  <a:pt x="145" y="45"/>
                </a:cubicBezTo>
                <a:cubicBezTo>
                  <a:pt x="162" y="45"/>
                  <a:pt x="162" y="45"/>
                  <a:pt x="162" y="45"/>
                </a:cubicBezTo>
                <a:cubicBezTo>
                  <a:pt x="165" y="19"/>
                  <a:pt x="181" y="4"/>
                  <a:pt x="204" y="4"/>
                </a:cubicBezTo>
                <a:cubicBezTo>
                  <a:pt x="218" y="4"/>
                  <a:pt x="226" y="5"/>
                  <a:pt x="231" y="7"/>
                </a:cubicBezTo>
                <a:cubicBezTo>
                  <a:pt x="231" y="25"/>
                  <a:pt x="231" y="25"/>
                  <a:pt x="231" y="25"/>
                </a:cubicBezTo>
                <a:cubicBezTo>
                  <a:pt x="231" y="27"/>
                  <a:pt x="231" y="27"/>
                  <a:pt x="231" y="27"/>
                </a:cubicBezTo>
                <a:cubicBezTo>
                  <a:pt x="231" y="27"/>
                  <a:pt x="230" y="27"/>
                  <a:pt x="230" y="27"/>
                </a:cubicBezTo>
                <a:cubicBezTo>
                  <a:pt x="223" y="21"/>
                  <a:pt x="216" y="16"/>
                  <a:pt x="200" y="16"/>
                </a:cubicBezTo>
                <a:cubicBezTo>
                  <a:pt x="187" y="16"/>
                  <a:pt x="178" y="26"/>
                  <a:pt x="181" y="45"/>
                </a:cubicBezTo>
                <a:cubicBezTo>
                  <a:pt x="255" y="45"/>
                  <a:pt x="255" y="45"/>
                  <a:pt x="255" y="45"/>
                </a:cubicBezTo>
                <a:cubicBezTo>
                  <a:pt x="258" y="44"/>
                  <a:pt x="261" y="44"/>
                  <a:pt x="264" y="44"/>
                </a:cubicBezTo>
                <a:cubicBezTo>
                  <a:pt x="290" y="44"/>
                  <a:pt x="312" y="61"/>
                  <a:pt x="323" y="86"/>
                </a:cubicBezTo>
                <a:cubicBezTo>
                  <a:pt x="322" y="85"/>
                  <a:pt x="322" y="83"/>
                  <a:pt x="322" y="82"/>
                </a:cubicBezTo>
                <a:cubicBezTo>
                  <a:pt x="322" y="56"/>
                  <a:pt x="347" y="45"/>
                  <a:pt x="373" y="45"/>
                </a:cubicBezTo>
                <a:cubicBezTo>
                  <a:pt x="374" y="45"/>
                  <a:pt x="375" y="45"/>
                  <a:pt x="376" y="45"/>
                </a:cubicBezTo>
                <a:cubicBezTo>
                  <a:pt x="385" y="45"/>
                  <a:pt x="398" y="48"/>
                  <a:pt x="406" y="50"/>
                </a:cubicBezTo>
                <a:cubicBezTo>
                  <a:pt x="422" y="88"/>
                  <a:pt x="422" y="88"/>
                  <a:pt x="422" y="88"/>
                </a:cubicBezTo>
                <a:cubicBezTo>
                  <a:pt x="444" y="141"/>
                  <a:pt x="444" y="141"/>
                  <a:pt x="444" y="141"/>
                </a:cubicBezTo>
                <a:cubicBezTo>
                  <a:pt x="446" y="150"/>
                  <a:pt x="446" y="150"/>
                  <a:pt x="446" y="150"/>
                </a:cubicBezTo>
                <a:cubicBezTo>
                  <a:pt x="449" y="141"/>
                  <a:pt x="449" y="141"/>
                  <a:pt x="449" y="141"/>
                </a:cubicBezTo>
                <a:cubicBezTo>
                  <a:pt x="477" y="73"/>
                  <a:pt x="477" y="73"/>
                  <a:pt x="477" y="73"/>
                </a:cubicBezTo>
                <a:cubicBezTo>
                  <a:pt x="482" y="54"/>
                  <a:pt x="502" y="45"/>
                  <a:pt x="525" y="45"/>
                </a:cubicBezTo>
                <a:cubicBezTo>
                  <a:pt x="536" y="45"/>
                  <a:pt x="544" y="47"/>
                  <a:pt x="554" y="50"/>
                </a:cubicBezTo>
                <a:cubicBezTo>
                  <a:pt x="554" y="71"/>
                  <a:pt x="554" y="71"/>
                  <a:pt x="554" y="71"/>
                </a:cubicBezTo>
                <a:cubicBezTo>
                  <a:pt x="542" y="62"/>
                  <a:pt x="533" y="57"/>
                  <a:pt x="519" y="57"/>
                </a:cubicBezTo>
                <a:cubicBezTo>
                  <a:pt x="507" y="57"/>
                  <a:pt x="493" y="62"/>
                  <a:pt x="493" y="80"/>
                </a:cubicBezTo>
                <a:cubicBezTo>
                  <a:pt x="492" y="94"/>
                  <a:pt x="500" y="96"/>
                  <a:pt x="524" y="108"/>
                </a:cubicBezTo>
                <a:cubicBezTo>
                  <a:pt x="543" y="116"/>
                  <a:pt x="561" y="125"/>
                  <a:pt x="561" y="147"/>
                </a:cubicBezTo>
                <a:cubicBezTo>
                  <a:pt x="561" y="183"/>
                  <a:pt x="526" y="189"/>
                  <a:pt x="509" y="189"/>
                </a:cubicBezTo>
                <a:cubicBezTo>
                  <a:pt x="493" y="189"/>
                  <a:pt x="479" y="185"/>
                  <a:pt x="471" y="179"/>
                </a:cubicBezTo>
                <a:cubicBezTo>
                  <a:pt x="471" y="155"/>
                  <a:pt x="471" y="155"/>
                  <a:pt x="471" y="155"/>
                </a:cubicBezTo>
                <a:cubicBezTo>
                  <a:pt x="473" y="156"/>
                  <a:pt x="473" y="156"/>
                  <a:pt x="473" y="156"/>
                </a:cubicBezTo>
                <a:cubicBezTo>
                  <a:pt x="487" y="169"/>
                  <a:pt x="499" y="176"/>
                  <a:pt x="515" y="176"/>
                </a:cubicBezTo>
                <a:cubicBezTo>
                  <a:pt x="531" y="176"/>
                  <a:pt x="545" y="168"/>
                  <a:pt x="545" y="154"/>
                </a:cubicBezTo>
                <a:cubicBezTo>
                  <a:pt x="545" y="141"/>
                  <a:pt x="534" y="134"/>
                  <a:pt x="514" y="126"/>
                </a:cubicBezTo>
                <a:cubicBezTo>
                  <a:pt x="495" y="118"/>
                  <a:pt x="483" y="112"/>
                  <a:pt x="478" y="99"/>
                </a:cubicBezTo>
                <a:cubicBezTo>
                  <a:pt x="471" y="118"/>
                  <a:pt x="435" y="204"/>
                  <a:pt x="427" y="222"/>
                </a:cubicBezTo>
                <a:cubicBezTo>
                  <a:pt x="408" y="222"/>
                  <a:pt x="408" y="222"/>
                  <a:pt x="408" y="222"/>
                </a:cubicBezTo>
                <a:cubicBezTo>
                  <a:pt x="416" y="206"/>
                  <a:pt x="416" y="206"/>
                  <a:pt x="416" y="206"/>
                </a:cubicBezTo>
                <a:cubicBezTo>
                  <a:pt x="416" y="206"/>
                  <a:pt x="416" y="206"/>
                  <a:pt x="416" y="206"/>
                </a:cubicBezTo>
                <a:cubicBezTo>
                  <a:pt x="421" y="197"/>
                  <a:pt x="428" y="182"/>
                  <a:pt x="434" y="168"/>
                </a:cubicBezTo>
                <a:cubicBezTo>
                  <a:pt x="397" y="79"/>
                  <a:pt x="397" y="79"/>
                  <a:pt x="397" y="79"/>
                </a:cubicBezTo>
                <a:cubicBezTo>
                  <a:pt x="397" y="78"/>
                  <a:pt x="397" y="77"/>
                  <a:pt x="395" y="74"/>
                </a:cubicBezTo>
                <a:cubicBezTo>
                  <a:pt x="392" y="68"/>
                  <a:pt x="390" y="62"/>
                  <a:pt x="382" y="59"/>
                </a:cubicBezTo>
                <a:cubicBezTo>
                  <a:pt x="378" y="57"/>
                  <a:pt x="373" y="57"/>
                  <a:pt x="368" y="57"/>
                </a:cubicBezTo>
                <a:cubicBezTo>
                  <a:pt x="356" y="57"/>
                  <a:pt x="340" y="62"/>
                  <a:pt x="340" y="80"/>
                </a:cubicBezTo>
                <a:cubicBezTo>
                  <a:pt x="340" y="93"/>
                  <a:pt x="349" y="96"/>
                  <a:pt x="373" y="107"/>
                </a:cubicBezTo>
                <a:cubicBezTo>
                  <a:pt x="392" y="116"/>
                  <a:pt x="410" y="125"/>
                  <a:pt x="410" y="147"/>
                </a:cubicBezTo>
                <a:cubicBezTo>
                  <a:pt x="410" y="182"/>
                  <a:pt x="375" y="189"/>
                  <a:pt x="357" y="189"/>
                </a:cubicBezTo>
                <a:cubicBezTo>
                  <a:pt x="344" y="189"/>
                  <a:pt x="331" y="186"/>
                  <a:pt x="323" y="180"/>
                </a:cubicBezTo>
                <a:lnTo>
                  <a:pt x="323" y="157"/>
                </a:lnTo>
                <a:close/>
                <a:moveTo>
                  <a:pt x="61" y="46"/>
                </a:moveTo>
                <a:cubicBezTo>
                  <a:pt x="61" y="62"/>
                  <a:pt x="61" y="62"/>
                  <a:pt x="61" y="62"/>
                </a:cubicBezTo>
                <a:cubicBezTo>
                  <a:pt x="61" y="63"/>
                  <a:pt x="61" y="63"/>
                  <a:pt x="61" y="63"/>
                </a:cubicBezTo>
                <a:cubicBezTo>
                  <a:pt x="61" y="63"/>
                  <a:pt x="61" y="63"/>
                  <a:pt x="61" y="63"/>
                </a:cubicBezTo>
                <a:cubicBezTo>
                  <a:pt x="62" y="62"/>
                  <a:pt x="62" y="62"/>
                  <a:pt x="62" y="61"/>
                </a:cubicBezTo>
                <a:cubicBezTo>
                  <a:pt x="70" y="53"/>
                  <a:pt x="80" y="44"/>
                  <a:pt x="104" y="44"/>
                </a:cubicBezTo>
                <a:cubicBezTo>
                  <a:pt x="127" y="44"/>
                  <a:pt x="141" y="64"/>
                  <a:pt x="142" y="76"/>
                </a:cubicBezTo>
                <a:cubicBezTo>
                  <a:pt x="142" y="162"/>
                  <a:pt x="142" y="162"/>
                  <a:pt x="142" y="162"/>
                </a:cubicBezTo>
                <a:cubicBezTo>
                  <a:pt x="142" y="184"/>
                  <a:pt x="142" y="184"/>
                  <a:pt x="142" y="184"/>
                </a:cubicBezTo>
                <a:cubicBezTo>
                  <a:pt x="123" y="184"/>
                  <a:pt x="123" y="184"/>
                  <a:pt x="123" y="184"/>
                </a:cubicBezTo>
                <a:cubicBezTo>
                  <a:pt x="123" y="158"/>
                  <a:pt x="123" y="158"/>
                  <a:pt x="123" y="158"/>
                </a:cubicBezTo>
                <a:cubicBezTo>
                  <a:pt x="123" y="85"/>
                  <a:pt x="123" y="85"/>
                  <a:pt x="123" y="85"/>
                </a:cubicBezTo>
                <a:cubicBezTo>
                  <a:pt x="123" y="70"/>
                  <a:pt x="109" y="59"/>
                  <a:pt x="93" y="59"/>
                </a:cubicBezTo>
                <a:cubicBezTo>
                  <a:pt x="79" y="59"/>
                  <a:pt x="62" y="71"/>
                  <a:pt x="61" y="83"/>
                </a:cubicBezTo>
                <a:cubicBezTo>
                  <a:pt x="61" y="162"/>
                  <a:pt x="61" y="162"/>
                  <a:pt x="61" y="162"/>
                </a:cubicBezTo>
                <a:cubicBezTo>
                  <a:pt x="61" y="163"/>
                  <a:pt x="61" y="163"/>
                  <a:pt x="61" y="163"/>
                </a:cubicBezTo>
                <a:cubicBezTo>
                  <a:pt x="61" y="184"/>
                  <a:pt x="61" y="184"/>
                  <a:pt x="61" y="184"/>
                </a:cubicBezTo>
                <a:cubicBezTo>
                  <a:pt x="42" y="184"/>
                  <a:pt x="42" y="184"/>
                  <a:pt x="42" y="184"/>
                </a:cubicBezTo>
                <a:cubicBezTo>
                  <a:pt x="42" y="162"/>
                  <a:pt x="42" y="162"/>
                  <a:pt x="42" y="162"/>
                </a:cubicBezTo>
                <a:cubicBezTo>
                  <a:pt x="42" y="64"/>
                  <a:pt x="42" y="64"/>
                  <a:pt x="42" y="64"/>
                </a:cubicBezTo>
                <a:cubicBezTo>
                  <a:pt x="42" y="46"/>
                  <a:pt x="42" y="46"/>
                  <a:pt x="42" y="46"/>
                </a:cubicBezTo>
                <a:lnTo>
                  <a:pt x="61" y="46"/>
                </a:lnTo>
                <a:close/>
                <a:moveTo>
                  <a:pt x="0" y="26"/>
                </a:moveTo>
                <a:cubicBezTo>
                  <a:pt x="0" y="26"/>
                  <a:pt x="0" y="26"/>
                  <a:pt x="0" y="26"/>
                </a:cubicBezTo>
                <a:cubicBezTo>
                  <a:pt x="0" y="4"/>
                  <a:pt x="0" y="4"/>
                  <a:pt x="0" y="4"/>
                </a:cubicBezTo>
                <a:cubicBezTo>
                  <a:pt x="22" y="4"/>
                  <a:pt x="22" y="4"/>
                  <a:pt x="22" y="4"/>
                </a:cubicBezTo>
                <a:cubicBezTo>
                  <a:pt x="22" y="162"/>
                  <a:pt x="22" y="162"/>
                  <a:pt x="22" y="162"/>
                </a:cubicBezTo>
                <a:cubicBezTo>
                  <a:pt x="22" y="162"/>
                  <a:pt x="22" y="162"/>
                  <a:pt x="22" y="162"/>
                </a:cubicBezTo>
                <a:cubicBezTo>
                  <a:pt x="22" y="184"/>
                  <a:pt x="22" y="184"/>
                  <a:pt x="22" y="184"/>
                </a:cubicBezTo>
                <a:cubicBezTo>
                  <a:pt x="0" y="184"/>
                  <a:pt x="0" y="184"/>
                  <a:pt x="0" y="184"/>
                </a:cubicBezTo>
                <a:cubicBezTo>
                  <a:pt x="0" y="162"/>
                  <a:pt x="0" y="162"/>
                  <a:pt x="0" y="162"/>
                </a:cubicBezTo>
                <a:cubicBezTo>
                  <a:pt x="0" y="162"/>
                  <a:pt x="0" y="162"/>
                  <a:pt x="0" y="162"/>
                </a:cubicBezTo>
                <a:lnTo>
                  <a:pt x="0" y="26"/>
                </a:lnTo>
                <a:close/>
                <a:moveTo>
                  <a:pt x="413" y="68"/>
                </a:moveTo>
                <a:cubicBezTo>
                  <a:pt x="414" y="68"/>
                  <a:pt x="414" y="69"/>
                  <a:pt x="414" y="70"/>
                </a:cubicBezTo>
                <a:cubicBezTo>
                  <a:pt x="422" y="88"/>
                  <a:pt x="422" y="88"/>
                  <a:pt x="422" y="88"/>
                </a:cubicBezTo>
                <a:lnTo>
                  <a:pt x="413" y="68"/>
                </a:lnTo>
                <a:close/>
                <a:moveTo>
                  <a:pt x="412" y="214"/>
                </a:moveTo>
                <a:cubicBezTo>
                  <a:pt x="413" y="212"/>
                  <a:pt x="414" y="210"/>
                  <a:pt x="416" y="206"/>
                </a:cubicBezTo>
                <a:lnTo>
                  <a:pt x="412" y="214"/>
                </a:lnTo>
                <a:close/>
                <a:moveTo>
                  <a:pt x="397" y="79"/>
                </a:moveTo>
                <a:cubicBezTo>
                  <a:pt x="398" y="80"/>
                  <a:pt x="397" y="77"/>
                  <a:pt x="397" y="77"/>
                </a:cubicBezTo>
                <a:lnTo>
                  <a:pt x="397" y="79"/>
                </a:lnTo>
                <a:close/>
                <a:moveTo>
                  <a:pt x="219" y="118"/>
                </a:moveTo>
                <a:cubicBezTo>
                  <a:pt x="219" y="151"/>
                  <a:pt x="239" y="177"/>
                  <a:pt x="264" y="177"/>
                </a:cubicBezTo>
                <a:cubicBezTo>
                  <a:pt x="288" y="176"/>
                  <a:pt x="308" y="149"/>
                  <a:pt x="307" y="117"/>
                </a:cubicBezTo>
                <a:cubicBezTo>
                  <a:pt x="307" y="84"/>
                  <a:pt x="286" y="58"/>
                  <a:pt x="262" y="58"/>
                </a:cubicBezTo>
                <a:cubicBezTo>
                  <a:pt x="237" y="59"/>
                  <a:pt x="218" y="86"/>
                  <a:pt x="219" y="118"/>
                </a:cubicBezTo>
                <a:moveTo>
                  <a:pt x="581" y="11"/>
                </a:moveTo>
                <a:cubicBezTo>
                  <a:pt x="585" y="11"/>
                  <a:pt x="585" y="11"/>
                  <a:pt x="585" y="11"/>
                </a:cubicBezTo>
                <a:cubicBezTo>
                  <a:pt x="587" y="11"/>
                  <a:pt x="588" y="12"/>
                  <a:pt x="588" y="14"/>
                </a:cubicBezTo>
                <a:cubicBezTo>
                  <a:pt x="588" y="15"/>
                  <a:pt x="587" y="16"/>
                  <a:pt x="585" y="16"/>
                </a:cubicBezTo>
                <a:cubicBezTo>
                  <a:pt x="581" y="16"/>
                  <a:pt x="581" y="16"/>
                  <a:pt x="581" y="16"/>
                </a:cubicBezTo>
                <a:lnTo>
                  <a:pt x="581" y="11"/>
                </a:lnTo>
                <a:close/>
                <a:moveTo>
                  <a:pt x="577" y="27"/>
                </a:moveTo>
                <a:cubicBezTo>
                  <a:pt x="581" y="27"/>
                  <a:pt x="581" y="27"/>
                  <a:pt x="581" y="27"/>
                </a:cubicBezTo>
                <a:cubicBezTo>
                  <a:pt x="581" y="19"/>
                  <a:pt x="581" y="19"/>
                  <a:pt x="581" y="19"/>
                </a:cubicBezTo>
                <a:cubicBezTo>
                  <a:pt x="585" y="19"/>
                  <a:pt x="585" y="19"/>
                  <a:pt x="585" y="19"/>
                </a:cubicBezTo>
                <a:cubicBezTo>
                  <a:pt x="588" y="27"/>
                  <a:pt x="588" y="27"/>
                  <a:pt x="588" y="27"/>
                </a:cubicBezTo>
                <a:cubicBezTo>
                  <a:pt x="592" y="27"/>
                  <a:pt x="592" y="27"/>
                  <a:pt x="592" y="27"/>
                </a:cubicBezTo>
                <a:cubicBezTo>
                  <a:pt x="588" y="19"/>
                  <a:pt x="588" y="19"/>
                  <a:pt x="588" y="19"/>
                </a:cubicBezTo>
                <a:cubicBezTo>
                  <a:pt x="590" y="18"/>
                  <a:pt x="592" y="17"/>
                  <a:pt x="592" y="14"/>
                </a:cubicBezTo>
                <a:cubicBezTo>
                  <a:pt x="592" y="8"/>
                  <a:pt x="587" y="8"/>
                  <a:pt x="584" y="8"/>
                </a:cubicBezTo>
                <a:cubicBezTo>
                  <a:pt x="577" y="8"/>
                  <a:pt x="577" y="8"/>
                  <a:pt x="577" y="8"/>
                </a:cubicBezTo>
                <a:lnTo>
                  <a:pt x="577" y="27"/>
                </a:lnTo>
                <a:close/>
                <a:moveTo>
                  <a:pt x="569" y="18"/>
                </a:moveTo>
                <a:cubicBezTo>
                  <a:pt x="569" y="9"/>
                  <a:pt x="576" y="2"/>
                  <a:pt x="584" y="2"/>
                </a:cubicBezTo>
                <a:cubicBezTo>
                  <a:pt x="593" y="2"/>
                  <a:pt x="600" y="9"/>
                  <a:pt x="600" y="18"/>
                </a:cubicBezTo>
                <a:cubicBezTo>
                  <a:pt x="600" y="26"/>
                  <a:pt x="593" y="33"/>
                  <a:pt x="584" y="33"/>
                </a:cubicBezTo>
                <a:cubicBezTo>
                  <a:pt x="576" y="33"/>
                  <a:pt x="569" y="26"/>
                  <a:pt x="569" y="18"/>
                </a:cubicBezTo>
                <a:moveTo>
                  <a:pt x="584" y="36"/>
                </a:moveTo>
                <a:cubicBezTo>
                  <a:pt x="594" y="36"/>
                  <a:pt x="603" y="28"/>
                  <a:pt x="603" y="18"/>
                </a:cubicBezTo>
                <a:cubicBezTo>
                  <a:pt x="603" y="8"/>
                  <a:pt x="594" y="0"/>
                  <a:pt x="584" y="0"/>
                </a:cubicBezTo>
                <a:cubicBezTo>
                  <a:pt x="574" y="0"/>
                  <a:pt x="566" y="8"/>
                  <a:pt x="566" y="18"/>
                </a:cubicBezTo>
                <a:cubicBezTo>
                  <a:pt x="566" y="28"/>
                  <a:pt x="574" y="36"/>
                  <a:pt x="584" y="36"/>
                </a:cubicBezTo>
                <a:moveTo>
                  <a:pt x="38" y="236"/>
                </a:moveTo>
                <a:cubicBezTo>
                  <a:pt x="38" y="289"/>
                  <a:pt x="38" y="289"/>
                  <a:pt x="38" y="289"/>
                </a:cubicBezTo>
                <a:cubicBezTo>
                  <a:pt x="31" y="289"/>
                  <a:pt x="31" y="289"/>
                  <a:pt x="31" y="289"/>
                </a:cubicBezTo>
                <a:cubicBezTo>
                  <a:pt x="31" y="288"/>
                  <a:pt x="31" y="288"/>
                  <a:pt x="31" y="288"/>
                </a:cubicBezTo>
                <a:cubicBezTo>
                  <a:pt x="15" y="262"/>
                  <a:pt x="15" y="262"/>
                  <a:pt x="15" y="262"/>
                </a:cubicBezTo>
                <a:cubicBezTo>
                  <a:pt x="11" y="255"/>
                  <a:pt x="8" y="249"/>
                  <a:pt x="6" y="245"/>
                </a:cubicBezTo>
                <a:cubicBezTo>
                  <a:pt x="6" y="245"/>
                  <a:pt x="6" y="245"/>
                  <a:pt x="6" y="245"/>
                </a:cubicBezTo>
                <a:cubicBezTo>
                  <a:pt x="6" y="251"/>
                  <a:pt x="7" y="257"/>
                  <a:pt x="7" y="266"/>
                </a:cubicBezTo>
                <a:cubicBezTo>
                  <a:pt x="7" y="289"/>
                  <a:pt x="7" y="289"/>
                  <a:pt x="7" y="289"/>
                </a:cubicBezTo>
                <a:cubicBezTo>
                  <a:pt x="0" y="289"/>
                  <a:pt x="0" y="289"/>
                  <a:pt x="0" y="289"/>
                </a:cubicBezTo>
                <a:cubicBezTo>
                  <a:pt x="0" y="236"/>
                  <a:pt x="0" y="236"/>
                  <a:pt x="0" y="236"/>
                </a:cubicBezTo>
                <a:cubicBezTo>
                  <a:pt x="7" y="236"/>
                  <a:pt x="7" y="236"/>
                  <a:pt x="7" y="236"/>
                </a:cubicBezTo>
                <a:cubicBezTo>
                  <a:pt x="7" y="236"/>
                  <a:pt x="7" y="236"/>
                  <a:pt x="7" y="236"/>
                </a:cubicBezTo>
                <a:cubicBezTo>
                  <a:pt x="23" y="263"/>
                  <a:pt x="23" y="263"/>
                  <a:pt x="23" y="263"/>
                </a:cubicBezTo>
                <a:cubicBezTo>
                  <a:pt x="27" y="268"/>
                  <a:pt x="30" y="274"/>
                  <a:pt x="32" y="279"/>
                </a:cubicBezTo>
                <a:cubicBezTo>
                  <a:pt x="31" y="272"/>
                  <a:pt x="31" y="266"/>
                  <a:pt x="31" y="258"/>
                </a:cubicBezTo>
                <a:cubicBezTo>
                  <a:pt x="31" y="236"/>
                  <a:pt x="31" y="236"/>
                  <a:pt x="31" y="236"/>
                </a:cubicBezTo>
                <a:lnTo>
                  <a:pt x="38" y="236"/>
                </a:lnTo>
                <a:close/>
                <a:moveTo>
                  <a:pt x="72" y="288"/>
                </a:moveTo>
                <a:cubicBezTo>
                  <a:pt x="72" y="286"/>
                  <a:pt x="71" y="283"/>
                  <a:pt x="71" y="279"/>
                </a:cubicBezTo>
                <a:cubicBezTo>
                  <a:pt x="71" y="265"/>
                  <a:pt x="71" y="265"/>
                  <a:pt x="71" y="265"/>
                </a:cubicBezTo>
                <a:cubicBezTo>
                  <a:pt x="71" y="253"/>
                  <a:pt x="64" y="250"/>
                  <a:pt x="58" y="250"/>
                </a:cubicBezTo>
                <a:cubicBezTo>
                  <a:pt x="54" y="250"/>
                  <a:pt x="49" y="251"/>
                  <a:pt x="46" y="253"/>
                </a:cubicBezTo>
                <a:cubicBezTo>
                  <a:pt x="46" y="253"/>
                  <a:pt x="46" y="253"/>
                  <a:pt x="46" y="253"/>
                </a:cubicBezTo>
                <a:cubicBezTo>
                  <a:pt x="48" y="258"/>
                  <a:pt x="48" y="258"/>
                  <a:pt x="48" y="258"/>
                </a:cubicBezTo>
                <a:cubicBezTo>
                  <a:pt x="48" y="258"/>
                  <a:pt x="48" y="258"/>
                  <a:pt x="48" y="258"/>
                </a:cubicBezTo>
                <a:cubicBezTo>
                  <a:pt x="48" y="258"/>
                  <a:pt x="48" y="258"/>
                  <a:pt x="48" y="258"/>
                </a:cubicBezTo>
                <a:cubicBezTo>
                  <a:pt x="50" y="256"/>
                  <a:pt x="54" y="255"/>
                  <a:pt x="57" y="255"/>
                </a:cubicBezTo>
                <a:cubicBezTo>
                  <a:pt x="62" y="255"/>
                  <a:pt x="65" y="258"/>
                  <a:pt x="65" y="264"/>
                </a:cubicBezTo>
                <a:cubicBezTo>
                  <a:pt x="65" y="264"/>
                  <a:pt x="65" y="264"/>
                  <a:pt x="65" y="264"/>
                </a:cubicBezTo>
                <a:cubicBezTo>
                  <a:pt x="65" y="264"/>
                  <a:pt x="65" y="264"/>
                  <a:pt x="65" y="264"/>
                </a:cubicBezTo>
                <a:cubicBezTo>
                  <a:pt x="57" y="264"/>
                  <a:pt x="50" y="266"/>
                  <a:pt x="47" y="270"/>
                </a:cubicBezTo>
                <a:cubicBezTo>
                  <a:pt x="45" y="272"/>
                  <a:pt x="44" y="275"/>
                  <a:pt x="44" y="278"/>
                </a:cubicBezTo>
                <a:cubicBezTo>
                  <a:pt x="44" y="284"/>
                  <a:pt x="47" y="289"/>
                  <a:pt x="54" y="289"/>
                </a:cubicBezTo>
                <a:cubicBezTo>
                  <a:pt x="59" y="289"/>
                  <a:pt x="63" y="287"/>
                  <a:pt x="65" y="284"/>
                </a:cubicBezTo>
                <a:cubicBezTo>
                  <a:pt x="65" y="284"/>
                  <a:pt x="65" y="284"/>
                  <a:pt x="65" y="284"/>
                </a:cubicBezTo>
                <a:cubicBezTo>
                  <a:pt x="66" y="289"/>
                  <a:pt x="66" y="289"/>
                  <a:pt x="66" y="289"/>
                </a:cubicBezTo>
                <a:cubicBezTo>
                  <a:pt x="72" y="289"/>
                  <a:pt x="72" y="289"/>
                  <a:pt x="72" y="289"/>
                </a:cubicBezTo>
                <a:lnTo>
                  <a:pt x="72" y="288"/>
                </a:lnTo>
                <a:close/>
                <a:moveTo>
                  <a:pt x="56" y="284"/>
                </a:moveTo>
                <a:cubicBezTo>
                  <a:pt x="53" y="284"/>
                  <a:pt x="50" y="282"/>
                  <a:pt x="50" y="278"/>
                </a:cubicBezTo>
                <a:cubicBezTo>
                  <a:pt x="50" y="276"/>
                  <a:pt x="51" y="274"/>
                  <a:pt x="52" y="273"/>
                </a:cubicBezTo>
                <a:cubicBezTo>
                  <a:pt x="54" y="270"/>
                  <a:pt x="58" y="269"/>
                  <a:pt x="64" y="269"/>
                </a:cubicBezTo>
                <a:cubicBezTo>
                  <a:pt x="64" y="269"/>
                  <a:pt x="65" y="269"/>
                  <a:pt x="65" y="269"/>
                </a:cubicBezTo>
                <a:cubicBezTo>
                  <a:pt x="65" y="276"/>
                  <a:pt x="65" y="276"/>
                  <a:pt x="65" y="276"/>
                </a:cubicBezTo>
                <a:cubicBezTo>
                  <a:pt x="65" y="276"/>
                  <a:pt x="65" y="277"/>
                  <a:pt x="65" y="278"/>
                </a:cubicBezTo>
                <a:cubicBezTo>
                  <a:pt x="64" y="281"/>
                  <a:pt x="61" y="284"/>
                  <a:pt x="56" y="284"/>
                </a:cubicBezTo>
                <a:moveTo>
                  <a:pt x="108" y="251"/>
                </a:moveTo>
                <a:cubicBezTo>
                  <a:pt x="108" y="251"/>
                  <a:pt x="108" y="251"/>
                  <a:pt x="108" y="251"/>
                </a:cubicBezTo>
                <a:cubicBezTo>
                  <a:pt x="94" y="289"/>
                  <a:pt x="94" y="289"/>
                  <a:pt x="94" y="289"/>
                </a:cubicBezTo>
                <a:cubicBezTo>
                  <a:pt x="88" y="289"/>
                  <a:pt x="88" y="289"/>
                  <a:pt x="88" y="289"/>
                </a:cubicBezTo>
                <a:cubicBezTo>
                  <a:pt x="88" y="288"/>
                  <a:pt x="88" y="288"/>
                  <a:pt x="88" y="288"/>
                </a:cubicBezTo>
                <a:cubicBezTo>
                  <a:pt x="74" y="251"/>
                  <a:pt x="74" y="251"/>
                  <a:pt x="74" y="251"/>
                </a:cubicBezTo>
                <a:cubicBezTo>
                  <a:pt x="81" y="251"/>
                  <a:pt x="81" y="251"/>
                  <a:pt x="81" y="251"/>
                </a:cubicBezTo>
                <a:cubicBezTo>
                  <a:pt x="81" y="251"/>
                  <a:pt x="81" y="251"/>
                  <a:pt x="81" y="251"/>
                </a:cubicBezTo>
                <a:cubicBezTo>
                  <a:pt x="88" y="272"/>
                  <a:pt x="88" y="272"/>
                  <a:pt x="88" y="272"/>
                </a:cubicBezTo>
                <a:cubicBezTo>
                  <a:pt x="90" y="276"/>
                  <a:pt x="91" y="279"/>
                  <a:pt x="91" y="281"/>
                </a:cubicBezTo>
                <a:cubicBezTo>
                  <a:pt x="91" y="281"/>
                  <a:pt x="91" y="281"/>
                  <a:pt x="91" y="281"/>
                </a:cubicBezTo>
                <a:cubicBezTo>
                  <a:pt x="92" y="279"/>
                  <a:pt x="93" y="276"/>
                  <a:pt x="94" y="272"/>
                </a:cubicBezTo>
                <a:cubicBezTo>
                  <a:pt x="101" y="251"/>
                  <a:pt x="101" y="251"/>
                  <a:pt x="101" y="251"/>
                </a:cubicBezTo>
                <a:lnTo>
                  <a:pt x="108" y="251"/>
                </a:lnTo>
                <a:close/>
                <a:moveTo>
                  <a:pt x="121" y="240"/>
                </a:moveTo>
                <a:cubicBezTo>
                  <a:pt x="121" y="242"/>
                  <a:pt x="121" y="243"/>
                  <a:pt x="120" y="243"/>
                </a:cubicBezTo>
                <a:cubicBezTo>
                  <a:pt x="120" y="244"/>
                  <a:pt x="118" y="245"/>
                  <a:pt x="117" y="245"/>
                </a:cubicBezTo>
                <a:cubicBezTo>
                  <a:pt x="115" y="245"/>
                  <a:pt x="113" y="243"/>
                  <a:pt x="113" y="240"/>
                </a:cubicBezTo>
                <a:cubicBezTo>
                  <a:pt x="113" y="238"/>
                  <a:pt x="115" y="236"/>
                  <a:pt x="117" y="236"/>
                </a:cubicBezTo>
                <a:cubicBezTo>
                  <a:pt x="120" y="236"/>
                  <a:pt x="121" y="238"/>
                  <a:pt x="121" y="240"/>
                </a:cubicBezTo>
                <a:moveTo>
                  <a:pt x="121" y="289"/>
                </a:moveTo>
                <a:cubicBezTo>
                  <a:pt x="114" y="289"/>
                  <a:pt x="114" y="289"/>
                  <a:pt x="114" y="289"/>
                </a:cubicBezTo>
                <a:cubicBezTo>
                  <a:pt x="114" y="251"/>
                  <a:pt x="114" y="251"/>
                  <a:pt x="114" y="251"/>
                </a:cubicBezTo>
                <a:cubicBezTo>
                  <a:pt x="121" y="251"/>
                  <a:pt x="121" y="251"/>
                  <a:pt x="121" y="251"/>
                </a:cubicBezTo>
                <a:lnTo>
                  <a:pt x="121" y="289"/>
                </a:lnTo>
                <a:close/>
                <a:moveTo>
                  <a:pt x="154" y="251"/>
                </a:moveTo>
                <a:cubicBezTo>
                  <a:pt x="154" y="256"/>
                  <a:pt x="154" y="256"/>
                  <a:pt x="154" y="256"/>
                </a:cubicBezTo>
                <a:cubicBezTo>
                  <a:pt x="153" y="254"/>
                  <a:pt x="150" y="250"/>
                  <a:pt x="143" y="250"/>
                </a:cubicBezTo>
                <a:cubicBezTo>
                  <a:pt x="139" y="250"/>
                  <a:pt x="135" y="252"/>
                  <a:pt x="132" y="255"/>
                </a:cubicBezTo>
                <a:cubicBezTo>
                  <a:pt x="128" y="259"/>
                  <a:pt x="127" y="264"/>
                  <a:pt x="127" y="270"/>
                </a:cubicBezTo>
                <a:cubicBezTo>
                  <a:pt x="127" y="275"/>
                  <a:pt x="128" y="280"/>
                  <a:pt x="131" y="283"/>
                </a:cubicBezTo>
                <a:cubicBezTo>
                  <a:pt x="134" y="286"/>
                  <a:pt x="138" y="288"/>
                  <a:pt x="142" y="288"/>
                </a:cubicBezTo>
                <a:cubicBezTo>
                  <a:pt x="147" y="288"/>
                  <a:pt x="151" y="286"/>
                  <a:pt x="153" y="282"/>
                </a:cubicBezTo>
                <a:cubicBezTo>
                  <a:pt x="153" y="286"/>
                  <a:pt x="153" y="286"/>
                  <a:pt x="153" y="286"/>
                </a:cubicBezTo>
                <a:cubicBezTo>
                  <a:pt x="153" y="297"/>
                  <a:pt x="147" y="299"/>
                  <a:pt x="142" y="299"/>
                </a:cubicBezTo>
                <a:cubicBezTo>
                  <a:pt x="137" y="299"/>
                  <a:pt x="133" y="297"/>
                  <a:pt x="132" y="296"/>
                </a:cubicBezTo>
                <a:cubicBezTo>
                  <a:pt x="131" y="296"/>
                  <a:pt x="131" y="296"/>
                  <a:pt x="131" y="296"/>
                </a:cubicBezTo>
                <a:cubicBezTo>
                  <a:pt x="130" y="301"/>
                  <a:pt x="130" y="301"/>
                  <a:pt x="130" y="301"/>
                </a:cubicBezTo>
                <a:cubicBezTo>
                  <a:pt x="130" y="302"/>
                  <a:pt x="130" y="302"/>
                  <a:pt x="130" y="302"/>
                </a:cubicBezTo>
                <a:cubicBezTo>
                  <a:pt x="130" y="302"/>
                  <a:pt x="130" y="302"/>
                  <a:pt x="130" y="302"/>
                </a:cubicBezTo>
                <a:cubicBezTo>
                  <a:pt x="133" y="304"/>
                  <a:pt x="137" y="305"/>
                  <a:pt x="142" y="305"/>
                </a:cubicBezTo>
                <a:cubicBezTo>
                  <a:pt x="146" y="305"/>
                  <a:pt x="151" y="304"/>
                  <a:pt x="155" y="300"/>
                </a:cubicBezTo>
                <a:cubicBezTo>
                  <a:pt x="158" y="297"/>
                  <a:pt x="160" y="292"/>
                  <a:pt x="160" y="283"/>
                </a:cubicBezTo>
                <a:cubicBezTo>
                  <a:pt x="160" y="261"/>
                  <a:pt x="160" y="261"/>
                  <a:pt x="160" y="261"/>
                </a:cubicBezTo>
                <a:cubicBezTo>
                  <a:pt x="160" y="257"/>
                  <a:pt x="160" y="254"/>
                  <a:pt x="160" y="251"/>
                </a:cubicBezTo>
                <a:cubicBezTo>
                  <a:pt x="160" y="251"/>
                  <a:pt x="160" y="251"/>
                  <a:pt x="160" y="251"/>
                </a:cubicBezTo>
                <a:lnTo>
                  <a:pt x="154" y="251"/>
                </a:lnTo>
                <a:close/>
                <a:moveTo>
                  <a:pt x="144" y="283"/>
                </a:moveTo>
                <a:cubicBezTo>
                  <a:pt x="138" y="283"/>
                  <a:pt x="133" y="278"/>
                  <a:pt x="133" y="270"/>
                </a:cubicBezTo>
                <a:cubicBezTo>
                  <a:pt x="133" y="261"/>
                  <a:pt x="138" y="255"/>
                  <a:pt x="144" y="255"/>
                </a:cubicBezTo>
                <a:cubicBezTo>
                  <a:pt x="149" y="255"/>
                  <a:pt x="152" y="259"/>
                  <a:pt x="153" y="263"/>
                </a:cubicBezTo>
                <a:cubicBezTo>
                  <a:pt x="153" y="264"/>
                  <a:pt x="153" y="265"/>
                  <a:pt x="153" y="266"/>
                </a:cubicBezTo>
                <a:cubicBezTo>
                  <a:pt x="153" y="272"/>
                  <a:pt x="153" y="272"/>
                  <a:pt x="153" y="272"/>
                </a:cubicBezTo>
                <a:cubicBezTo>
                  <a:pt x="153" y="274"/>
                  <a:pt x="153" y="275"/>
                  <a:pt x="153" y="276"/>
                </a:cubicBezTo>
                <a:cubicBezTo>
                  <a:pt x="151" y="280"/>
                  <a:pt x="148" y="283"/>
                  <a:pt x="144" y="283"/>
                </a:cubicBezTo>
                <a:moveTo>
                  <a:pt x="194" y="288"/>
                </a:moveTo>
                <a:cubicBezTo>
                  <a:pt x="194" y="286"/>
                  <a:pt x="194" y="283"/>
                  <a:pt x="194" y="279"/>
                </a:cubicBezTo>
                <a:cubicBezTo>
                  <a:pt x="194" y="265"/>
                  <a:pt x="194" y="265"/>
                  <a:pt x="194" y="265"/>
                </a:cubicBezTo>
                <a:cubicBezTo>
                  <a:pt x="194" y="253"/>
                  <a:pt x="186" y="250"/>
                  <a:pt x="180" y="250"/>
                </a:cubicBezTo>
                <a:cubicBezTo>
                  <a:pt x="176" y="250"/>
                  <a:pt x="172" y="251"/>
                  <a:pt x="168" y="253"/>
                </a:cubicBezTo>
                <a:cubicBezTo>
                  <a:pt x="168" y="253"/>
                  <a:pt x="168" y="253"/>
                  <a:pt x="168" y="253"/>
                </a:cubicBezTo>
                <a:cubicBezTo>
                  <a:pt x="170" y="258"/>
                  <a:pt x="170" y="258"/>
                  <a:pt x="170" y="258"/>
                </a:cubicBezTo>
                <a:cubicBezTo>
                  <a:pt x="170" y="258"/>
                  <a:pt x="170" y="258"/>
                  <a:pt x="170" y="258"/>
                </a:cubicBezTo>
                <a:cubicBezTo>
                  <a:pt x="170" y="258"/>
                  <a:pt x="170" y="258"/>
                  <a:pt x="170" y="258"/>
                </a:cubicBezTo>
                <a:cubicBezTo>
                  <a:pt x="173" y="256"/>
                  <a:pt x="176" y="255"/>
                  <a:pt x="179" y="255"/>
                </a:cubicBezTo>
                <a:cubicBezTo>
                  <a:pt x="183" y="255"/>
                  <a:pt x="187" y="257"/>
                  <a:pt x="187" y="264"/>
                </a:cubicBezTo>
                <a:cubicBezTo>
                  <a:pt x="187" y="264"/>
                  <a:pt x="187" y="264"/>
                  <a:pt x="187" y="264"/>
                </a:cubicBezTo>
                <a:cubicBezTo>
                  <a:pt x="187" y="264"/>
                  <a:pt x="187" y="264"/>
                  <a:pt x="187" y="264"/>
                </a:cubicBezTo>
                <a:cubicBezTo>
                  <a:pt x="179" y="264"/>
                  <a:pt x="173" y="266"/>
                  <a:pt x="169" y="270"/>
                </a:cubicBezTo>
                <a:cubicBezTo>
                  <a:pt x="167" y="272"/>
                  <a:pt x="166" y="275"/>
                  <a:pt x="166" y="278"/>
                </a:cubicBezTo>
                <a:cubicBezTo>
                  <a:pt x="166" y="284"/>
                  <a:pt x="169" y="289"/>
                  <a:pt x="177" y="289"/>
                </a:cubicBezTo>
                <a:cubicBezTo>
                  <a:pt x="181" y="289"/>
                  <a:pt x="185" y="287"/>
                  <a:pt x="188" y="284"/>
                </a:cubicBezTo>
                <a:cubicBezTo>
                  <a:pt x="188" y="284"/>
                  <a:pt x="188" y="284"/>
                  <a:pt x="188" y="284"/>
                </a:cubicBezTo>
                <a:cubicBezTo>
                  <a:pt x="188" y="289"/>
                  <a:pt x="188" y="289"/>
                  <a:pt x="188" y="289"/>
                </a:cubicBezTo>
                <a:cubicBezTo>
                  <a:pt x="194" y="289"/>
                  <a:pt x="194" y="289"/>
                  <a:pt x="194" y="289"/>
                </a:cubicBezTo>
                <a:lnTo>
                  <a:pt x="194" y="288"/>
                </a:lnTo>
                <a:close/>
                <a:moveTo>
                  <a:pt x="178" y="284"/>
                </a:moveTo>
                <a:cubicBezTo>
                  <a:pt x="176" y="284"/>
                  <a:pt x="172" y="282"/>
                  <a:pt x="172" y="278"/>
                </a:cubicBezTo>
                <a:cubicBezTo>
                  <a:pt x="172" y="276"/>
                  <a:pt x="173" y="274"/>
                  <a:pt x="174" y="273"/>
                </a:cubicBezTo>
                <a:cubicBezTo>
                  <a:pt x="177" y="270"/>
                  <a:pt x="181" y="269"/>
                  <a:pt x="186" y="269"/>
                </a:cubicBezTo>
                <a:cubicBezTo>
                  <a:pt x="187" y="269"/>
                  <a:pt x="187" y="269"/>
                  <a:pt x="187" y="269"/>
                </a:cubicBezTo>
                <a:cubicBezTo>
                  <a:pt x="187" y="276"/>
                  <a:pt x="187" y="276"/>
                  <a:pt x="187" y="276"/>
                </a:cubicBezTo>
                <a:cubicBezTo>
                  <a:pt x="187" y="276"/>
                  <a:pt x="187" y="277"/>
                  <a:pt x="187" y="278"/>
                </a:cubicBezTo>
                <a:cubicBezTo>
                  <a:pt x="186" y="281"/>
                  <a:pt x="183" y="284"/>
                  <a:pt x="178" y="284"/>
                </a:cubicBezTo>
                <a:moveTo>
                  <a:pt x="210" y="256"/>
                </a:moveTo>
                <a:cubicBezTo>
                  <a:pt x="210" y="276"/>
                  <a:pt x="210" y="276"/>
                  <a:pt x="210" y="276"/>
                </a:cubicBezTo>
                <a:cubicBezTo>
                  <a:pt x="210" y="281"/>
                  <a:pt x="212" y="284"/>
                  <a:pt x="215" y="284"/>
                </a:cubicBezTo>
                <a:cubicBezTo>
                  <a:pt x="217" y="284"/>
                  <a:pt x="218" y="283"/>
                  <a:pt x="219" y="283"/>
                </a:cubicBezTo>
                <a:cubicBezTo>
                  <a:pt x="219" y="283"/>
                  <a:pt x="219" y="283"/>
                  <a:pt x="219" y="283"/>
                </a:cubicBezTo>
                <a:cubicBezTo>
                  <a:pt x="219" y="283"/>
                  <a:pt x="219" y="283"/>
                  <a:pt x="219" y="283"/>
                </a:cubicBezTo>
                <a:cubicBezTo>
                  <a:pt x="219" y="288"/>
                  <a:pt x="219" y="288"/>
                  <a:pt x="219" y="288"/>
                </a:cubicBezTo>
                <a:cubicBezTo>
                  <a:pt x="219" y="288"/>
                  <a:pt x="219" y="288"/>
                  <a:pt x="219" y="288"/>
                </a:cubicBezTo>
                <a:cubicBezTo>
                  <a:pt x="218" y="289"/>
                  <a:pt x="216" y="289"/>
                  <a:pt x="213" y="289"/>
                </a:cubicBezTo>
                <a:cubicBezTo>
                  <a:pt x="210" y="289"/>
                  <a:pt x="208" y="288"/>
                  <a:pt x="206" y="286"/>
                </a:cubicBezTo>
                <a:cubicBezTo>
                  <a:pt x="204" y="284"/>
                  <a:pt x="204" y="281"/>
                  <a:pt x="204" y="277"/>
                </a:cubicBezTo>
                <a:cubicBezTo>
                  <a:pt x="204" y="256"/>
                  <a:pt x="204" y="256"/>
                  <a:pt x="204" y="256"/>
                </a:cubicBezTo>
                <a:cubicBezTo>
                  <a:pt x="198" y="256"/>
                  <a:pt x="198" y="256"/>
                  <a:pt x="198" y="256"/>
                </a:cubicBezTo>
                <a:cubicBezTo>
                  <a:pt x="198" y="251"/>
                  <a:pt x="198" y="251"/>
                  <a:pt x="198" y="251"/>
                </a:cubicBezTo>
                <a:cubicBezTo>
                  <a:pt x="204" y="251"/>
                  <a:pt x="204" y="251"/>
                  <a:pt x="204" y="251"/>
                </a:cubicBezTo>
                <a:cubicBezTo>
                  <a:pt x="204" y="242"/>
                  <a:pt x="204" y="242"/>
                  <a:pt x="204" y="242"/>
                </a:cubicBezTo>
                <a:cubicBezTo>
                  <a:pt x="204" y="242"/>
                  <a:pt x="204" y="242"/>
                  <a:pt x="204" y="242"/>
                </a:cubicBezTo>
                <a:cubicBezTo>
                  <a:pt x="210" y="240"/>
                  <a:pt x="210" y="240"/>
                  <a:pt x="210" y="240"/>
                </a:cubicBezTo>
                <a:cubicBezTo>
                  <a:pt x="210" y="251"/>
                  <a:pt x="210" y="251"/>
                  <a:pt x="210" y="251"/>
                </a:cubicBezTo>
                <a:cubicBezTo>
                  <a:pt x="219" y="251"/>
                  <a:pt x="219" y="251"/>
                  <a:pt x="219" y="251"/>
                </a:cubicBezTo>
                <a:cubicBezTo>
                  <a:pt x="219" y="256"/>
                  <a:pt x="219" y="256"/>
                  <a:pt x="219" y="256"/>
                </a:cubicBezTo>
                <a:lnTo>
                  <a:pt x="210" y="256"/>
                </a:lnTo>
                <a:close/>
                <a:moveTo>
                  <a:pt x="251" y="256"/>
                </a:moveTo>
                <a:cubicBezTo>
                  <a:pt x="248" y="252"/>
                  <a:pt x="244" y="250"/>
                  <a:pt x="239" y="250"/>
                </a:cubicBezTo>
                <a:cubicBezTo>
                  <a:pt x="229" y="250"/>
                  <a:pt x="222" y="258"/>
                  <a:pt x="222" y="270"/>
                </a:cubicBezTo>
                <a:cubicBezTo>
                  <a:pt x="222" y="276"/>
                  <a:pt x="224" y="281"/>
                  <a:pt x="227" y="284"/>
                </a:cubicBezTo>
                <a:cubicBezTo>
                  <a:pt x="230" y="287"/>
                  <a:pt x="235" y="289"/>
                  <a:pt x="240" y="289"/>
                </a:cubicBezTo>
                <a:cubicBezTo>
                  <a:pt x="246" y="289"/>
                  <a:pt x="249" y="288"/>
                  <a:pt x="252" y="287"/>
                </a:cubicBezTo>
                <a:cubicBezTo>
                  <a:pt x="252" y="287"/>
                  <a:pt x="252" y="287"/>
                  <a:pt x="252" y="287"/>
                </a:cubicBezTo>
                <a:cubicBezTo>
                  <a:pt x="251" y="282"/>
                  <a:pt x="251" y="282"/>
                  <a:pt x="251" y="282"/>
                </a:cubicBezTo>
                <a:cubicBezTo>
                  <a:pt x="251" y="282"/>
                  <a:pt x="251" y="282"/>
                  <a:pt x="251" y="282"/>
                </a:cubicBezTo>
                <a:cubicBezTo>
                  <a:pt x="251" y="282"/>
                  <a:pt x="251" y="282"/>
                  <a:pt x="251" y="282"/>
                </a:cubicBezTo>
                <a:cubicBezTo>
                  <a:pt x="248" y="283"/>
                  <a:pt x="246" y="284"/>
                  <a:pt x="241" y="284"/>
                </a:cubicBezTo>
                <a:cubicBezTo>
                  <a:pt x="233" y="284"/>
                  <a:pt x="229" y="279"/>
                  <a:pt x="229" y="271"/>
                </a:cubicBezTo>
                <a:cubicBezTo>
                  <a:pt x="254" y="271"/>
                  <a:pt x="254" y="271"/>
                  <a:pt x="254" y="271"/>
                </a:cubicBezTo>
                <a:cubicBezTo>
                  <a:pt x="254" y="271"/>
                  <a:pt x="254" y="271"/>
                  <a:pt x="254" y="271"/>
                </a:cubicBezTo>
                <a:cubicBezTo>
                  <a:pt x="254" y="270"/>
                  <a:pt x="254" y="269"/>
                  <a:pt x="254" y="268"/>
                </a:cubicBezTo>
                <a:cubicBezTo>
                  <a:pt x="254" y="266"/>
                  <a:pt x="254" y="261"/>
                  <a:pt x="251" y="256"/>
                </a:cubicBezTo>
                <a:moveTo>
                  <a:pt x="229" y="266"/>
                </a:moveTo>
                <a:cubicBezTo>
                  <a:pt x="229" y="262"/>
                  <a:pt x="232" y="255"/>
                  <a:pt x="239" y="255"/>
                </a:cubicBezTo>
                <a:cubicBezTo>
                  <a:pt x="241" y="255"/>
                  <a:pt x="243" y="256"/>
                  <a:pt x="244" y="257"/>
                </a:cubicBezTo>
                <a:cubicBezTo>
                  <a:pt x="247" y="260"/>
                  <a:pt x="247" y="264"/>
                  <a:pt x="247" y="266"/>
                </a:cubicBezTo>
                <a:lnTo>
                  <a:pt x="229" y="266"/>
                </a:lnTo>
                <a:close/>
                <a:moveTo>
                  <a:pt x="306" y="251"/>
                </a:moveTo>
                <a:cubicBezTo>
                  <a:pt x="306" y="251"/>
                  <a:pt x="306" y="251"/>
                  <a:pt x="306" y="251"/>
                </a:cubicBezTo>
                <a:cubicBezTo>
                  <a:pt x="296" y="278"/>
                  <a:pt x="296" y="278"/>
                  <a:pt x="296" y="278"/>
                </a:cubicBezTo>
                <a:cubicBezTo>
                  <a:pt x="291" y="291"/>
                  <a:pt x="288" y="297"/>
                  <a:pt x="284" y="301"/>
                </a:cubicBezTo>
                <a:cubicBezTo>
                  <a:pt x="281" y="304"/>
                  <a:pt x="278" y="305"/>
                  <a:pt x="276" y="306"/>
                </a:cubicBezTo>
                <a:cubicBezTo>
                  <a:pt x="276" y="306"/>
                  <a:pt x="276" y="306"/>
                  <a:pt x="276" y="306"/>
                </a:cubicBezTo>
                <a:cubicBezTo>
                  <a:pt x="276" y="306"/>
                  <a:pt x="276" y="306"/>
                  <a:pt x="276" y="306"/>
                </a:cubicBezTo>
                <a:cubicBezTo>
                  <a:pt x="274" y="300"/>
                  <a:pt x="274" y="300"/>
                  <a:pt x="274" y="300"/>
                </a:cubicBezTo>
                <a:cubicBezTo>
                  <a:pt x="274" y="300"/>
                  <a:pt x="274" y="300"/>
                  <a:pt x="274" y="300"/>
                </a:cubicBezTo>
                <a:cubicBezTo>
                  <a:pt x="275" y="299"/>
                  <a:pt x="278" y="298"/>
                  <a:pt x="280" y="296"/>
                </a:cubicBezTo>
                <a:cubicBezTo>
                  <a:pt x="282" y="295"/>
                  <a:pt x="284" y="292"/>
                  <a:pt x="285" y="289"/>
                </a:cubicBezTo>
                <a:cubicBezTo>
                  <a:pt x="286" y="288"/>
                  <a:pt x="286" y="288"/>
                  <a:pt x="286" y="287"/>
                </a:cubicBezTo>
                <a:cubicBezTo>
                  <a:pt x="286" y="287"/>
                  <a:pt x="286" y="286"/>
                  <a:pt x="286" y="285"/>
                </a:cubicBezTo>
                <a:cubicBezTo>
                  <a:pt x="272" y="251"/>
                  <a:pt x="272" y="251"/>
                  <a:pt x="272" y="251"/>
                </a:cubicBezTo>
                <a:cubicBezTo>
                  <a:pt x="280" y="251"/>
                  <a:pt x="280" y="251"/>
                  <a:pt x="280" y="251"/>
                </a:cubicBezTo>
                <a:cubicBezTo>
                  <a:pt x="280" y="251"/>
                  <a:pt x="280" y="251"/>
                  <a:pt x="280" y="251"/>
                </a:cubicBezTo>
                <a:cubicBezTo>
                  <a:pt x="287" y="273"/>
                  <a:pt x="287" y="273"/>
                  <a:pt x="287" y="273"/>
                </a:cubicBezTo>
                <a:cubicBezTo>
                  <a:pt x="288" y="276"/>
                  <a:pt x="289" y="278"/>
                  <a:pt x="290" y="281"/>
                </a:cubicBezTo>
                <a:cubicBezTo>
                  <a:pt x="290" y="280"/>
                  <a:pt x="290" y="279"/>
                  <a:pt x="290" y="278"/>
                </a:cubicBezTo>
                <a:cubicBezTo>
                  <a:pt x="291" y="277"/>
                  <a:pt x="291" y="275"/>
                  <a:pt x="292" y="273"/>
                </a:cubicBezTo>
                <a:cubicBezTo>
                  <a:pt x="299" y="251"/>
                  <a:pt x="299" y="251"/>
                  <a:pt x="299" y="251"/>
                </a:cubicBezTo>
                <a:lnTo>
                  <a:pt x="306" y="251"/>
                </a:lnTo>
                <a:close/>
                <a:moveTo>
                  <a:pt x="337" y="255"/>
                </a:moveTo>
                <a:cubicBezTo>
                  <a:pt x="334" y="252"/>
                  <a:pt x="330" y="250"/>
                  <a:pt x="325" y="250"/>
                </a:cubicBezTo>
                <a:cubicBezTo>
                  <a:pt x="320" y="250"/>
                  <a:pt x="316" y="252"/>
                  <a:pt x="312" y="255"/>
                </a:cubicBezTo>
                <a:cubicBezTo>
                  <a:pt x="309" y="259"/>
                  <a:pt x="307" y="264"/>
                  <a:pt x="307" y="270"/>
                </a:cubicBezTo>
                <a:cubicBezTo>
                  <a:pt x="307" y="281"/>
                  <a:pt x="314" y="289"/>
                  <a:pt x="324" y="289"/>
                </a:cubicBezTo>
                <a:cubicBezTo>
                  <a:pt x="329" y="289"/>
                  <a:pt x="333" y="288"/>
                  <a:pt x="336" y="285"/>
                </a:cubicBezTo>
                <a:cubicBezTo>
                  <a:pt x="340" y="281"/>
                  <a:pt x="342" y="276"/>
                  <a:pt x="342" y="269"/>
                </a:cubicBezTo>
                <a:cubicBezTo>
                  <a:pt x="342" y="264"/>
                  <a:pt x="340" y="259"/>
                  <a:pt x="337" y="255"/>
                </a:cubicBezTo>
                <a:moveTo>
                  <a:pt x="325" y="284"/>
                </a:moveTo>
                <a:cubicBezTo>
                  <a:pt x="318" y="284"/>
                  <a:pt x="314" y="278"/>
                  <a:pt x="314" y="270"/>
                </a:cubicBezTo>
                <a:cubicBezTo>
                  <a:pt x="314" y="263"/>
                  <a:pt x="317" y="255"/>
                  <a:pt x="325" y="255"/>
                </a:cubicBezTo>
                <a:cubicBezTo>
                  <a:pt x="332" y="255"/>
                  <a:pt x="335" y="263"/>
                  <a:pt x="335" y="270"/>
                </a:cubicBezTo>
                <a:cubicBezTo>
                  <a:pt x="335" y="278"/>
                  <a:pt x="331" y="284"/>
                  <a:pt x="325" y="284"/>
                </a:cubicBezTo>
                <a:moveTo>
                  <a:pt x="378" y="289"/>
                </a:moveTo>
                <a:cubicBezTo>
                  <a:pt x="372" y="289"/>
                  <a:pt x="372" y="289"/>
                  <a:pt x="372" y="289"/>
                </a:cubicBezTo>
                <a:cubicBezTo>
                  <a:pt x="372" y="288"/>
                  <a:pt x="372" y="288"/>
                  <a:pt x="372" y="288"/>
                </a:cubicBezTo>
                <a:cubicBezTo>
                  <a:pt x="372" y="282"/>
                  <a:pt x="372" y="282"/>
                  <a:pt x="372" y="282"/>
                </a:cubicBezTo>
                <a:cubicBezTo>
                  <a:pt x="371" y="285"/>
                  <a:pt x="367" y="289"/>
                  <a:pt x="360" y="289"/>
                </a:cubicBezTo>
                <a:cubicBezTo>
                  <a:pt x="358" y="289"/>
                  <a:pt x="355" y="289"/>
                  <a:pt x="352" y="286"/>
                </a:cubicBezTo>
                <a:cubicBezTo>
                  <a:pt x="349" y="283"/>
                  <a:pt x="348" y="279"/>
                  <a:pt x="348" y="273"/>
                </a:cubicBezTo>
                <a:cubicBezTo>
                  <a:pt x="348" y="251"/>
                  <a:pt x="348" y="251"/>
                  <a:pt x="348" y="251"/>
                </a:cubicBezTo>
                <a:cubicBezTo>
                  <a:pt x="355" y="251"/>
                  <a:pt x="355" y="251"/>
                  <a:pt x="355" y="251"/>
                </a:cubicBezTo>
                <a:cubicBezTo>
                  <a:pt x="355" y="272"/>
                  <a:pt x="355" y="272"/>
                  <a:pt x="355" y="272"/>
                </a:cubicBezTo>
                <a:cubicBezTo>
                  <a:pt x="355" y="280"/>
                  <a:pt x="357" y="284"/>
                  <a:pt x="362" y="284"/>
                </a:cubicBezTo>
                <a:cubicBezTo>
                  <a:pt x="367" y="284"/>
                  <a:pt x="370" y="280"/>
                  <a:pt x="371" y="277"/>
                </a:cubicBezTo>
                <a:cubicBezTo>
                  <a:pt x="371" y="276"/>
                  <a:pt x="371" y="275"/>
                  <a:pt x="371" y="274"/>
                </a:cubicBezTo>
                <a:cubicBezTo>
                  <a:pt x="371" y="251"/>
                  <a:pt x="371" y="251"/>
                  <a:pt x="371" y="251"/>
                </a:cubicBezTo>
                <a:cubicBezTo>
                  <a:pt x="378" y="251"/>
                  <a:pt x="378" y="251"/>
                  <a:pt x="378" y="251"/>
                </a:cubicBezTo>
                <a:cubicBezTo>
                  <a:pt x="378" y="278"/>
                  <a:pt x="378" y="278"/>
                  <a:pt x="378" y="278"/>
                </a:cubicBezTo>
                <a:cubicBezTo>
                  <a:pt x="378" y="282"/>
                  <a:pt x="378" y="286"/>
                  <a:pt x="378" y="288"/>
                </a:cubicBezTo>
                <a:lnTo>
                  <a:pt x="378" y="289"/>
                </a:lnTo>
                <a:close/>
                <a:moveTo>
                  <a:pt x="403" y="250"/>
                </a:moveTo>
                <a:cubicBezTo>
                  <a:pt x="403" y="257"/>
                  <a:pt x="403" y="257"/>
                  <a:pt x="403" y="257"/>
                </a:cubicBezTo>
                <a:cubicBezTo>
                  <a:pt x="403" y="257"/>
                  <a:pt x="403" y="257"/>
                  <a:pt x="403" y="257"/>
                </a:cubicBezTo>
                <a:cubicBezTo>
                  <a:pt x="403" y="257"/>
                  <a:pt x="402" y="257"/>
                  <a:pt x="401" y="257"/>
                </a:cubicBezTo>
                <a:cubicBezTo>
                  <a:pt x="397" y="257"/>
                  <a:pt x="393" y="260"/>
                  <a:pt x="393" y="265"/>
                </a:cubicBezTo>
                <a:cubicBezTo>
                  <a:pt x="392" y="266"/>
                  <a:pt x="392" y="267"/>
                  <a:pt x="392" y="268"/>
                </a:cubicBezTo>
                <a:cubicBezTo>
                  <a:pt x="392" y="289"/>
                  <a:pt x="392" y="289"/>
                  <a:pt x="392" y="289"/>
                </a:cubicBezTo>
                <a:cubicBezTo>
                  <a:pt x="386" y="289"/>
                  <a:pt x="386" y="289"/>
                  <a:pt x="386" y="289"/>
                </a:cubicBezTo>
                <a:cubicBezTo>
                  <a:pt x="386" y="263"/>
                  <a:pt x="386" y="263"/>
                  <a:pt x="386" y="263"/>
                </a:cubicBezTo>
                <a:cubicBezTo>
                  <a:pt x="386" y="258"/>
                  <a:pt x="386" y="254"/>
                  <a:pt x="385" y="251"/>
                </a:cubicBezTo>
                <a:cubicBezTo>
                  <a:pt x="385" y="251"/>
                  <a:pt x="385" y="251"/>
                  <a:pt x="385" y="251"/>
                </a:cubicBezTo>
                <a:cubicBezTo>
                  <a:pt x="391" y="251"/>
                  <a:pt x="391" y="251"/>
                  <a:pt x="391" y="251"/>
                </a:cubicBezTo>
                <a:cubicBezTo>
                  <a:pt x="391" y="251"/>
                  <a:pt x="391" y="251"/>
                  <a:pt x="391" y="251"/>
                </a:cubicBezTo>
                <a:cubicBezTo>
                  <a:pt x="391" y="258"/>
                  <a:pt x="391" y="258"/>
                  <a:pt x="391" y="258"/>
                </a:cubicBezTo>
                <a:cubicBezTo>
                  <a:pt x="392" y="258"/>
                  <a:pt x="392" y="258"/>
                  <a:pt x="392" y="258"/>
                </a:cubicBezTo>
                <a:cubicBezTo>
                  <a:pt x="393" y="253"/>
                  <a:pt x="397" y="250"/>
                  <a:pt x="401" y="250"/>
                </a:cubicBezTo>
                <a:cubicBezTo>
                  <a:pt x="402" y="250"/>
                  <a:pt x="403" y="250"/>
                  <a:pt x="403" y="250"/>
                </a:cubicBezTo>
                <a:close/>
                <a:moveTo>
                  <a:pt x="456" y="266"/>
                </a:moveTo>
                <a:cubicBezTo>
                  <a:pt x="456" y="289"/>
                  <a:pt x="456" y="289"/>
                  <a:pt x="456" y="289"/>
                </a:cubicBezTo>
                <a:cubicBezTo>
                  <a:pt x="449" y="289"/>
                  <a:pt x="449" y="289"/>
                  <a:pt x="449" y="289"/>
                </a:cubicBezTo>
                <a:cubicBezTo>
                  <a:pt x="449" y="267"/>
                  <a:pt x="449" y="267"/>
                  <a:pt x="449" y="267"/>
                </a:cubicBezTo>
                <a:cubicBezTo>
                  <a:pt x="449" y="257"/>
                  <a:pt x="444" y="256"/>
                  <a:pt x="441" y="256"/>
                </a:cubicBezTo>
                <a:cubicBezTo>
                  <a:pt x="437" y="256"/>
                  <a:pt x="434" y="258"/>
                  <a:pt x="432" y="263"/>
                </a:cubicBezTo>
                <a:cubicBezTo>
                  <a:pt x="432" y="264"/>
                  <a:pt x="432" y="265"/>
                  <a:pt x="432" y="266"/>
                </a:cubicBezTo>
                <a:cubicBezTo>
                  <a:pt x="432" y="289"/>
                  <a:pt x="432" y="289"/>
                  <a:pt x="432" y="289"/>
                </a:cubicBezTo>
                <a:cubicBezTo>
                  <a:pt x="425" y="289"/>
                  <a:pt x="425" y="289"/>
                  <a:pt x="425" y="289"/>
                </a:cubicBezTo>
                <a:cubicBezTo>
                  <a:pt x="425" y="261"/>
                  <a:pt x="425" y="261"/>
                  <a:pt x="425" y="261"/>
                </a:cubicBezTo>
                <a:cubicBezTo>
                  <a:pt x="425" y="257"/>
                  <a:pt x="425" y="254"/>
                  <a:pt x="425" y="251"/>
                </a:cubicBezTo>
                <a:cubicBezTo>
                  <a:pt x="425" y="251"/>
                  <a:pt x="425" y="251"/>
                  <a:pt x="425" y="251"/>
                </a:cubicBezTo>
                <a:cubicBezTo>
                  <a:pt x="431" y="251"/>
                  <a:pt x="431" y="251"/>
                  <a:pt x="431" y="251"/>
                </a:cubicBezTo>
                <a:cubicBezTo>
                  <a:pt x="431" y="251"/>
                  <a:pt x="431" y="251"/>
                  <a:pt x="431" y="251"/>
                </a:cubicBezTo>
                <a:cubicBezTo>
                  <a:pt x="431" y="257"/>
                  <a:pt x="431" y="257"/>
                  <a:pt x="431" y="257"/>
                </a:cubicBezTo>
                <a:cubicBezTo>
                  <a:pt x="433" y="254"/>
                  <a:pt x="437" y="250"/>
                  <a:pt x="443" y="250"/>
                </a:cubicBezTo>
                <a:cubicBezTo>
                  <a:pt x="445" y="250"/>
                  <a:pt x="456" y="251"/>
                  <a:pt x="456" y="266"/>
                </a:cubicBezTo>
                <a:moveTo>
                  <a:pt x="490" y="256"/>
                </a:moveTo>
                <a:cubicBezTo>
                  <a:pt x="487" y="252"/>
                  <a:pt x="483" y="250"/>
                  <a:pt x="478" y="250"/>
                </a:cubicBezTo>
                <a:cubicBezTo>
                  <a:pt x="468" y="250"/>
                  <a:pt x="461" y="258"/>
                  <a:pt x="461" y="270"/>
                </a:cubicBezTo>
                <a:cubicBezTo>
                  <a:pt x="461" y="276"/>
                  <a:pt x="463" y="281"/>
                  <a:pt x="466" y="284"/>
                </a:cubicBezTo>
                <a:cubicBezTo>
                  <a:pt x="469" y="287"/>
                  <a:pt x="474" y="289"/>
                  <a:pt x="479" y="289"/>
                </a:cubicBezTo>
                <a:cubicBezTo>
                  <a:pt x="485" y="289"/>
                  <a:pt x="489" y="288"/>
                  <a:pt x="491" y="287"/>
                </a:cubicBezTo>
                <a:cubicBezTo>
                  <a:pt x="491" y="287"/>
                  <a:pt x="491" y="287"/>
                  <a:pt x="491" y="287"/>
                </a:cubicBezTo>
                <a:cubicBezTo>
                  <a:pt x="490" y="282"/>
                  <a:pt x="490" y="282"/>
                  <a:pt x="490" y="282"/>
                </a:cubicBezTo>
                <a:cubicBezTo>
                  <a:pt x="490" y="282"/>
                  <a:pt x="490" y="282"/>
                  <a:pt x="490" y="282"/>
                </a:cubicBezTo>
                <a:cubicBezTo>
                  <a:pt x="490" y="282"/>
                  <a:pt x="490" y="282"/>
                  <a:pt x="490" y="282"/>
                </a:cubicBezTo>
                <a:cubicBezTo>
                  <a:pt x="487" y="283"/>
                  <a:pt x="485" y="284"/>
                  <a:pt x="480" y="284"/>
                </a:cubicBezTo>
                <a:cubicBezTo>
                  <a:pt x="472" y="284"/>
                  <a:pt x="468" y="279"/>
                  <a:pt x="468" y="271"/>
                </a:cubicBezTo>
                <a:cubicBezTo>
                  <a:pt x="493" y="271"/>
                  <a:pt x="493" y="271"/>
                  <a:pt x="493" y="271"/>
                </a:cubicBezTo>
                <a:cubicBezTo>
                  <a:pt x="493" y="271"/>
                  <a:pt x="493" y="271"/>
                  <a:pt x="493" y="271"/>
                </a:cubicBezTo>
                <a:cubicBezTo>
                  <a:pt x="493" y="270"/>
                  <a:pt x="493" y="269"/>
                  <a:pt x="493" y="268"/>
                </a:cubicBezTo>
                <a:cubicBezTo>
                  <a:pt x="493" y="266"/>
                  <a:pt x="493" y="261"/>
                  <a:pt x="490" y="256"/>
                </a:cubicBezTo>
                <a:moveTo>
                  <a:pt x="468" y="266"/>
                </a:moveTo>
                <a:cubicBezTo>
                  <a:pt x="468" y="262"/>
                  <a:pt x="471" y="255"/>
                  <a:pt x="478" y="255"/>
                </a:cubicBezTo>
                <a:cubicBezTo>
                  <a:pt x="480" y="255"/>
                  <a:pt x="482" y="256"/>
                  <a:pt x="483" y="257"/>
                </a:cubicBezTo>
                <a:cubicBezTo>
                  <a:pt x="486" y="260"/>
                  <a:pt x="486" y="264"/>
                  <a:pt x="486" y="266"/>
                </a:cubicBezTo>
                <a:lnTo>
                  <a:pt x="468" y="266"/>
                </a:lnTo>
                <a:close/>
                <a:moveTo>
                  <a:pt x="528" y="289"/>
                </a:moveTo>
                <a:cubicBezTo>
                  <a:pt x="520" y="289"/>
                  <a:pt x="520" y="289"/>
                  <a:pt x="520" y="289"/>
                </a:cubicBezTo>
                <a:cubicBezTo>
                  <a:pt x="520" y="288"/>
                  <a:pt x="520" y="288"/>
                  <a:pt x="520" y="288"/>
                </a:cubicBezTo>
                <a:cubicBezTo>
                  <a:pt x="515" y="280"/>
                  <a:pt x="515" y="280"/>
                  <a:pt x="515" y="280"/>
                </a:cubicBezTo>
                <a:cubicBezTo>
                  <a:pt x="514" y="278"/>
                  <a:pt x="513" y="276"/>
                  <a:pt x="511" y="274"/>
                </a:cubicBezTo>
                <a:cubicBezTo>
                  <a:pt x="511" y="274"/>
                  <a:pt x="511" y="274"/>
                  <a:pt x="511" y="274"/>
                </a:cubicBezTo>
                <a:cubicBezTo>
                  <a:pt x="510" y="275"/>
                  <a:pt x="509" y="277"/>
                  <a:pt x="508" y="278"/>
                </a:cubicBezTo>
                <a:cubicBezTo>
                  <a:pt x="508" y="279"/>
                  <a:pt x="508" y="279"/>
                  <a:pt x="508" y="280"/>
                </a:cubicBezTo>
                <a:cubicBezTo>
                  <a:pt x="502" y="289"/>
                  <a:pt x="502" y="289"/>
                  <a:pt x="502" y="289"/>
                </a:cubicBezTo>
                <a:cubicBezTo>
                  <a:pt x="495" y="289"/>
                  <a:pt x="495" y="289"/>
                  <a:pt x="495" y="289"/>
                </a:cubicBezTo>
                <a:cubicBezTo>
                  <a:pt x="508" y="269"/>
                  <a:pt x="508" y="269"/>
                  <a:pt x="508" y="269"/>
                </a:cubicBezTo>
                <a:cubicBezTo>
                  <a:pt x="496" y="251"/>
                  <a:pt x="496" y="251"/>
                  <a:pt x="496" y="251"/>
                </a:cubicBezTo>
                <a:cubicBezTo>
                  <a:pt x="503" y="251"/>
                  <a:pt x="503" y="251"/>
                  <a:pt x="503" y="251"/>
                </a:cubicBezTo>
                <a:cubicBezTo>
                  <a:pt x="508" y="259"/>
                  <a:pt x="508" y="259"/>
                  <a:pt x="508" y="259"/>
                </a:cubicBezTo>
                <a:cubicBezTo>
                  <a:pt x="509" y="261"/>
                  <a:pt x="511" y="263"/>
                  <a:pt x="512" y="265"/>
                </a:cubicBezTo>
                <a:cubicBezTo>
                  <a:pt x="512" y="265"/>
                  <a:pt x="512" y="265"/>
                  <a:pt x="512" y="265"/>
                </a:cubicBezTo>
                <a:cubicBezTo>
                  <a:pt x="513" y="263"/>
                  <a:pt x="514" y="262"/>
                  <a:pt x="515" y="260"/>
                </a:cubicBezTo>
                <a:cubicBezTo>
                  <a:pt x="515" y="260"/>
                  <a:pt x="515" y="259"/>
                  <a:pt x="515" y="259"/>
                </a:cubicBezTo>
                <a:cubicBezTo>
                  <a:pt x="520" y="251"/>
                  <a:pt x="520" y="251"/>
                  <a:pt x="520" y="251"/>
                </a:cubicBezTo>
                <a:cubicBezTo>
                  <a:pt x="528" y="251"/>
                  <a:pt x="528" y="251"/>
                  <a:pt x="528" y="251"/>
                </a:cubicBezTo>
                <a:cubicBezTo>
                  <a:pt x="527" y="251"/>
                  <a:pt x="527" y="251"/>
                  <a:pt x="527" y="251"/>
                </a:cubicBezTo>
                <a:cubicBezTo>
                  <a:pt x="515" y="269"/>
                  <a:pt x="515" y="269"/>
                  <a:pt x="515" y="269"/>
                </a:cubicBezTo>
                <a:lnTo>
                  <a:pt x="528" y="289"/>
                </a:lnTo>
                <a:close/>
                <a:moveTo>
                  <a:pt x="544" y="256"/>
                </a:moveTo>
                <a:cubicBezTo>
                  <a:pt x="544" y="276"/>
                  <a:pt x="544" y="276"/>
                  <a:pt x="544" y="276"/>
                </a:cubicBezTo>
                <a:cubicBezTo>
                  <a:pt x="544" y="281"/>
                  <a:pt x="545" y="284"/>
                  <a:pt x="549" y="284"/>
                </a:cubicBezTo>
                <a:cubicBezTo>
                  <a:pt x="550" y="284"/>
                  <a:pt x="552" y="283"/>
                  <a:pt x="552" y="283"/>
                </a:cubicBezTo>
                <a:cubicBezTo>
                  <a:pt x="553" y="283"/>
                  <a:pt x="553" y="283"/>
                  <a:pt x="553" y="283"/>
                </a:cubicBezTo>
                <a:cubicBezTo>
                  <a:pt x="553" y="283"/>
                  <a:pt x="553" y="283"/>
                  <a:pt x="553" y="283"/>
                </a:cubicBezTo>
                <a:cubicBezTo>
                  <a:pt x="553" y="288"/>
                  <a:pt x="553" y="288"/>
                  <a:pt x="553" y="288"/>
                </a:cubicBezTo>
                <a:cubicBezTo>
                  <a:pt x="553" y="288"/>
                  <a:pt x="553" y="288"/>
                  <a:pt x="553" y="288"/>
                </a:cubicBezTo>
                <a:cubicBezTo>
                  <a:pt x="551" y="289"/>
                  <a:pt x="549" y="289"/>
                  <a:pt x="547" y="289"/>
                </a:cubicBezTo>
                <a:cubicBezTo>
                  <a:pt x="544" y="289"/>
                  <a:pt x="542" y="288"/>
                  <a:pt x="540" y="286"/>
                </a:cubicBezTo>
                <a:cubicBezTo>
                  <a:pt x="538" y="284"/>
                  <a:pt x="537" y="281"/>
                  <a:pt x="537" y="277"/>
                </a:cubicBezTo>
                <a:cubicBezTo>
                  <a:pt x="537" y="256"/>
                  <a:pt x="537" y="256"/>
                  <a:pt x="537" y="256"/>
                </a:cubicBezTo>
                <a:cubicBezTo>
                  <a:pt x="532" y="256"/>
                  <a:pt x="532" y="256"/>
                  <a:pt x="532" y="256"/>
                </a:cubicBezTo>
                <a:cubicBezTo>
                  <a:pt x="532" y="251"/>
                  <a:pt x="532" y="251"/>
                  <a:pt x="532" y="251"/>
                </a:cubicBezTo>
                <a:cubicBezTo>
                  <a:pt x="537" y="251"/>
                  <a:pt x="537" y="251"/>
                  <a:pt x="537" y="251"/>
                </a:cubicBezTo>
                <a:cubicBezTo>
                  <a:pt x="537" y="242"/>
                  <a:pt x="537" y="242"/>
                  <a:pt x="537" y="242"/>
                </a:cubicBezTo>
                <a:cubicBezTo>
                  <a:pt x="538" y="242"/>
                  <a:pt x="538" y="242"/>
                  <a:pt x="538" y="242"/>
                </a:cubicBezTo>
                <a:cubicBezTo>
                  <a:pt x="544" y="240"/>
                  <a:pt x="544" y="240"/>
                  <a:pt x="544" y="240"/>
                </a:cubicBezTo>
                <a:cubicBezTo>
                  <a:pt x="544" y="251"/>
                  <a:pt x="544" y="251"/>
                  <a:pt x="544" y="251"/>
                </a:cubicBezTo>
                <a:cubicBezTo>
                  <a:pt x="553" y="251"/>
                  <a:pt x="553" y="251"/>
                  <a:pt x="553" y="251"/>
                </a:cubicBezTo>
                <a:cubicBezTo>
                  <a:pt x="553" y="256"/>
                  <a:pt x="553" y="256"/>
                  <a:pt x="553" y="256"/>
                </a:cubicBezTo>
                <a:lnTo>
                  <a:pt x="544" y="2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51461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6" name="object 20"/>
          <p:cNvSpPr/>
          <p:nvPr userDrawn="1"/>
        </p:nvSpPr>
        <p:spPr bwMode="gray">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20" name="object 9"/>
          <p:cNvSpPr/>
          <p:nvPr userDrawn="1"/>
        </p:nvSpPr>
        <p:spPr bwMode="gray">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4" name="Freeform 5"/>
          <p:cNvSpPr>
            <a:spLocks noEditPoints="1"/>
          </p:cNvSpPr>
          <p:nvPr userDrawn="1"/>
        </p:nvSpPr>
        <p:spPr bwMode="gray">
          <a:xfrm>
            <a:off x="10818812" y="6207125"/>
            <a:ext cx="985838" cy="503237"/>
          </a:xfrm>
          <a:custGeom>
            <a:avLst/>
            <a:gdLst>
              <a:gd name="T0" fmla="*/ 199 w 603"/>
              <a:gd name="T1" fmla="*/ 117 h 306"/>
              <a:gd name="T2" fmla="*/ 162 w 603"/>
              <a:gd name="T3" fmla="*/ 162 h 306"/>
              <a:gd name="T4" fmla="*/ 231 w 603"/>
              <a:gd name="T5" fmla="*/ 27 h 306"/>
              <a:gd name="T6" fmla="*/ 373 w 603"/>
              <a:gd name="T7" fmla="*/ 45 h 306"/>
              <a:gd name="T8" fmla="*/ 525 w 603"/>
              <a:gd name="T9" fmla="*/ 45 h 306"/>
              <a:gd name="T10" fmla="*/ 471 w 603"/>
              <a:gd name="T11" fmla="*/ 179 h 306"/>
              <a:gd name="T12" fmla="*/ 408 w 603"/>
              <a:gd name="T13" fmla="*/ 222 h 306"/>
              <a:gd name="T14" fmla="*/ 340 w 603"/>
              <a:gd name="T15" fmla="*/ 80 h 306"/>
              <a:gd name="T16" fmla="*/ 61 w 603"/>
              <a:gd name="T17" fmla="*/ 63 h 306"/>
              <a:gd name="T18" fmla="*/ 123 w 603"/>
              <a:gd name="T19" fmla="*/ 158 h 306"/>
              <a:gd name="T20" fmla="*/ 42 w 603"/>
              <a:gd name="T21" fmla="*/ 162 h 306"/>
              <a:gd name="T22" fmla="*/ 22 w 603"/>
              <a:gd name="T23" fmla="*/ 162 h 306"/>
              <a:gd name="T24" fmla="*/ 414 w 603"/>
              <a:gd name="T25" fmla="*/ 70 h 306"/>
              <a:gd name="T26" fmla="*/ 397 w 603"/>
              <a:gd name="T27" fmla="*/ 79 h 306"/>
              <a:gd name="T28" fmla="*/ 588 w 603"/>
              <a:gd name="T29" fmla="*/ 14 h 306"/>
              <a:gd name="T30" fmla="*/ 588 w 603"/>
              <a:gd name="T31" fmla="*/ 27 h 306"/>
              <a:gd name="T32" fmla="*/ 584 w 603"/>
              <a:gd name="T33" fmla="*/ 2 h 306"/>
              <a:gd name="T34" fmla="*/ 584 w 603"/>
              <a:gd name="T35" fmla="*/ 36 h 306"/>
              <a:gd name="T36" fmla="*/ 7 w 603"/>
              <a:gd name="T37" fmla="*/ 266 h 306"/>
              <a:gd name="T38" fmla="*/ 31 w 603"/>
              <a:gd name="T39" fmla="*/ 258 h 306"/>
              <a:gd name="T40" fmla="*/ 46 w 603"/>
              <a:gd name="T41" fmla="*/ 253 h 306"/>
              <a:gd name="T42" fmla="*/ 47 w 603"/>
              <a:gd name="T43" fmla="*/ 270 h 306"/>
              <a:gd name="T44" fmla="*/ 56 w 603"/>
              <a:gd name="T45" fmla="*/ 284 h 306"/>
              <a:gd name="T46" fmla="*/ 108 w 603"/>
              <a:gd name="T47" fmla="*/ 251 h 306"/>
              <a:gd name="T48" fmla="*/ 88 w 603"/>
              <a:gd name="T49" fmla="*/ 272 h 306"/>
              <a:gd name="T50" fmla="*/ 117 w 603"/>
              <a:gd name="T51" fmla="*/ 245 h 306"/>
              <a:gd name="T52" fmla="*/ 121 w 603"/>
              <a:gd name="T53" fmla="*/ 289 h 306"/>
              <a:gd name="T54" fmla="*/ 153 w 603"/>
              <a:gd name="T55" fmla="*/ 282 h 306"/>
              <a:gd name="T56" fmla="*/ 142 w 603"/>
              <a:gd name="T57" fmla="*/ 305 h 306"/>
              <a:gd name="T58" fmla="*/ 133 w 603"/>
              <a:gd name="T59" fmla="*/ 270 h 306"/>
              <a:gd name="T60" fmla="*/ 194 w 603"/>
              <a:gd name="T61" fmla="*/ 279 h 306"/>
              <a:gd name="T62" fmla="*/ 179 w 603"/>
              <a:gd name="T63" fmla="*/ 255 h 306"/>
              <a:gd name="T64" fmla="*/ 188 w 603"/>
              <a:gd name="T65" fmla="*/ 284 h 306"/>
              <a:gd name="T66" fmla="*/ 187 w 603"/>
              <a:gd name="T67" fmla="*/ 269 h 306"/>
              <a:gd name="T68" fmla="*/ 219 w 603"/>
              <a:gd name="T69" fmla="*/ 283 h 306"/>
              <a:gd name="T70" fmla="*/ 198 w 603"/>
              <a:gd name="T71" fmla="*/ 256 h 306"/>
              <a:gd name="T72" fmla="*/ 219 w 603"/>
              <a:gd name="T73" fmla="*/ 256 h 306"/>
              <a:gd name="T74" fmla="*/ 252 w 603"/>
              <a:gd name="T75" fmla="*/ 287 h 306"/>
              <a:gd name="T76" fmla="*/ 254 w 603"/>
              <a:gd name="T77" fmla="*/ 268 h 306"/>
              <a:gd name="T78" fmla="*/ 306 w 603"/>
              <a:gd name="T79" fmla="*/ 251 h 306"/>
              <a:gd name="T80" fmla="*/ 280 w 603"/>
              <a:gd name="T81" fmla="*/ 296 h 306"/>
              <a:gd name="T82" fmla="*/ 290 w 603"/>
              <a:gd name="T83" fmla="*/ 281 h 306"/>
              <a:gd name="T84" fmla="*/ 307 w 603"/>
              <a:gd name="T85" fmla="*/ 270 h 306"/>
              <a:gd name="T86" fmla="*/ 335 w 603"/>
              <a:gd name="T87" fmla="*/ 270 h 306"/>
              <a:gd name="T88" fmla="*/ 348 w 603"/>
              <a:gd name="T89" fmla="*/ 273 h 306"/>
              <a:gd name="T90" fmla="*/ 378 w 603"/>
              <a:gd name="T91" fmla="*/ 251 h 306"/>
              <a:gd name="T92" fmla="*/ 393 w 603"/>
              <a:gd name="T93" fmla="*/ 265 h 306"/>
              <a:gd name="T94" fmla="*/ 391 w 603"/>
              <a:gd name="T95" fmla="*/ 251 h 306"/>
              <a:gd name="T96" fmla="*/ 449 w 603"/>
              <a:gd name="T97" fmla="*/ 267 h 306"/>
              <a:gd name="T98" fmla="*/ 425 w 603"/>
              <a:gd name="T99" fmla="*/ 251 h 306"/>
              <a:gd name="T100" fmla="*/ 461 w 603"/>
              <a:gd name="T101" fmla="*/ 270 h 306"/>
              <a:gd name="T102" fmla="*/ 480 w 603"/>
              <a:gd name="T103" fmla="*/ 284 h 306"/>
              <a:gd name="T104" fmla="*/ 483 w 603"/>
              <a:gd name="T105" fmla="*/ 257 h 306"/>
              <a:gd name="T106" fmla="*/ 511 w 603"/>
              <a:gd name="T107" fmla="*/ 274 h 306"/>
              <a:gd name="T108" fmla="*/ 508 w 603"/>
              <a:gd name="T109" fmla="*/ 259 h 306"/>
              <a:gd name="T110" fmla="*/ 515 w 603"/>
              <a:gd name="T111" fmla="*/ 269 h 306"/>
              <a:gd name="T112" fmla="*/ 553 w 603"/>
              <a:gd name="T113" fmla="*/ 288 h 306"/>
              <a:gd name="T114" fmla="*/ 537 w 603"/>
              <a:gd name="T115" fmla="*/ 25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3" h="306">
                <a:moveTo>
                  <a:pt x="323" y="157"/>
                </a:moveTo>
                <a:cubicBezTo>
                  <a:pt x="336" y="169"/>
                  <a:pt x="348" y="176"/>
                  <a:pt x="364" y="176"/>
                </a:cubicBezTo>
                <a:cubicBezTo>
                  <a:pt x="379" y="176"/>
                  <a:pt x="393" y="168"/>
                  <a:pt x="393" y="153"/>
                </a:cubicBezTo>
                <a:cubicBezTo>
                  <a:pt x="393" y="141"/>
                  <a:pt x="382" y="134"/>
                  <a:pt x="363" y="125"/>
                </a:cubicBezTo>
                <a:cubicBezTo>
                  <a:pt x="346" y="118"/>
                  <a:pt x="334" y="113"/>
                  <a:pt x="327" y="103"/>
                </a:cubicBezTo>
                <a:cubicBezTo>
                  <a:pt x="328" y="107"/>
                  <a:pt x="329" y="112"/>
                  <a:pt x="329" y="117"/>
                </a:cubicBezTo>
                <a:cubicBezTo>
                  <a:pt x="329" y="157"/>
                  <a:pt x="300" y="189"/>
                  <a:pt x="264" y="189"/>
                </a:cubicBezTo>
                <a:cubicBezTo>
                  <a:pt x="228" y="189"/>
                  <a:pt x="199" y="157"/>
                  <a:pt x="199" y="117"/>
                </a:cubicBezTo>
                <a:cubicBezTo>
                  <a:pt x="199" y="93"/>
                  <a:pt x="209" y="71"/>
                  <a:pt x="226" y="58"/>
                </a:cubicBezTo>
                <a:cubicBezTo>
                  <a:pt x="182" y="58"/>
                  <a:pt x="182" y="58"/>
                  <a:pt x="182" y="58"/>
                </a:cubicBezTo>
                <a:cubicBezTo>
                  <a:pt x="182" y="162"/>
                  <a:pt x="182" y="162"/>
                  <a:pt x="182" y="162"/>
                </a:cubicBezTo>
                <a:cubicBezTo>
                  <a:pt x="182" y="162"/>
                  <a:pt x="182" y="162"/>
                  <a:pt x="182" y="162"/>
                </a:cubicBezTo>
                <a:cubicBezTo>
                  <a:pt x="182" y="184"/>
                  <a:pt x="182" y="184"/>
                  <a:pt x="182" y="184"/>
                </a:cubicBezTo>
                <a:cubicBezTo>
                  <a:pt x="162" y="184"/>
                  <a:pt x="162" y="184"/>
                  <a:pt x="162" y="184"/>
                </a:cubicBezTo>
                <a:cubicBezTo>
                  <a:pt x="162" y="163"/>
                  <a:pt x="162" y="163"/>
                  <a:pt x="162" y="163"/>
                </a:cubicBezTo>
                <a:cubicBezTo>
                  <a:pt x="162" y="163"/>
                  <a:pt x="162" y="162"/>
                  <a:pt x="162" y="162"/>
                </a:cubicBezTo>
                <a:cubicBezTo>
                  <a:pt x="162" y="58"/>
                  <a:pt x="162" y="58"/>
                  <a:pt x="162" y="58"/>
                </a:cubicBezTo>
                <a:cubicBezTo>
                  <a:pt x="145" y="58"/>
                  <a:pt x="145" y="58"/>
                  <a:pt x="145" y="58"/>
                </a:cubicBezTo>
                <a:cubicBezTo>
                  <a:pt x="145" y="45"/>
                  <a:pt x="145" y="45"/>
                  <a:pt x="145" y="45"/>
                </a:cubicBezTo>
                <a:cubicBezTo>
                  <a:pt x="162" y="45"/>
                  <a:pt x="162" y="45"/>
                  <a:pt x="162" y="45"/>
                </a:cubicBezTo>
                <a:cubicBezTo>
                  <a:pt x="165" y="19"/>
                  <a:pt x="181" y="4"/>
                  <a:pt x="204" y="4"/>
                </a:cubicBezTo>
                <a:cubicBezTo>
                  <a:pt x="218" y="4"/>
                  <a:pt x="226" y="5"/>
                  <a:pt x="231" y="7"/>
                </a:cubicBezTo>
                <a:cubicBezTo>
                  <a:pt x="231" y="25"/>
                  <a:pt x="231" y="25"/>
                  <a:pt x="231" y="25"/>
                </a:cubicBezTo>
                <a:cubicBezTo>
                  <a:pt x="231" y="27"/>
                  <a:pt x="231" y="27"/>
                  <a:pt x="231" y="27"/>
                </a:cubicBezTo>
                <a:cubicBezTo>
                  <a:pt x="231" y="27"/>
                  <a:pt x="230" y="27"/>
                  <a:pt x="230" y="27"/>
                </a:cubicBezTo>
                <a:cubicBezTo>
                  <a:pt x="223" y="21"/>
                  <a:pt x="216" y="16"/>
                  <a:pt x="200" y="16"/>
                </a:cubicBezTo>
                <a:cubicBezTo>
                  <a:pt x="187" y="16"/>
                  <a:pt x="178" y="26"/>
                  <a:pt x="181" y="45"/>
                </a:cubicBezTo>
                <a:cubicBezTo>
                  <a:pt x="255" y="45"/>
                  <a:pt x="255" y="45"/>
                  <a:pt x="255" y="45"/>
                </a:cubicBezTo>
                <a:cubicBezTo>
                  <a:pt x="258" y="44"/>
                  <a:pt x="261" y="44"/>
                  <a:pt x="264" y="44"/>
                </a:cubicBezTo>
                <a:cubicBezTo>
                  <a:pt x="290" y="44"/>
                  <a:pt x="312" y="61"/>
                  <a:pt x="323" y="86"/>
                </a:cubicBezTo>
                <a:cubicBezTo>
                  <a:pt x="322" y="85"/>
                  <a:pt x="322" y="83"/>
                  <a:pt x="322" y="82"/>
                </a:cubicBezTo>
                <a:cubicBezTo>
                  <a:pt x="322" y="56"/>
                  <a:pt x="347" y="45"/>
                  <a:pt x="373" y="45"/>
                </a:cubicBezTo>
                <a:cubicBezTo>
                  <a:pt x="374" y="45"/>
                  <a:pt x="375" y="45"/>
                  <a:pt x="376" y="45"/>
                </a:cubicBezTo>
                <a:cubicBezTo>
                  <a:pt x="385" y="45"/>
                  <a:pt x="398" y="48"/>
                  <a:pt x="406" y="50"/>
                </a:cubicBezTo>
                <a:cubicBezTo>
                  <a:pt x="422" y="88"/>
                  <a:pt x="422" y="88"/>
                  <a:pt x="422" y="88"/>
                </a:cubicBezTo>
                <a:cubicBezTo>
                  <a:pt x="444" y="141"/>
                  <a:pt x="444" y="141"/>
                  <a:pt x="444" y="141"/>
                </a:cubicBezTo>
                <a:cubicBezTo>
                  <a:pt x="446" y="150"/>
                  <a:pt x="446" y="150"/>
                  <a:pt x="446" y="150"/>
                </a:cubicBezTo>
                <a:cubicBezTo>
                  <a:pt x="449" y="141"/>
                  <a:pt x="449" y="141"/>
                  <a:pt x="449" y="141"/>
                </a:cubicBezTo>
                <a:cubicBezTo>
                  <a:pt x="477" y="73"/>
                  <a:pt x="477" y="73"/>
                  <a:pt x="477" y="73"/>
                </a:cubicBezTo>
                <a:cubicBezTo>
                  <a:pt x="482" y="54"/>
                  <a:pt x="502" y="45"/>
                  <a:pt x="525" y="45"/>
                </a:cubicBezTo>
                <a:cubicBezTo>
                  <a:pt x="536" y="45"/>
                  <a:pt x="544" y="47"/>
                  <a:pt x="554" y="50"/>
                </a:cubicBezTo>
                <a:cubicBezTo>
                  <a:pt x="554" y="71"/>
                  <a:pt x="554" y="71"/>
                  <a:pt x="554" y="71"/>
                </a:cubicBezTo>
                <a:cubicBezTo>
                  <a:pt x="542" y="62"/>
                  <a:pt x="533" y="57"/>
                  <a:pt x="519" y="57"/>
                </a:cubicBezTo>
                <a:cubicBezTo>
                  <a:pt x="507" y="57"/>
                  <a:pt x="493" y="62"/>
                  <a:pt x="493" y="80"/>
                </a:cubicBezTo>
                <a:cubicBezTo>
                  <a:pt x="492" y="94"/>
                  <a:pt x="500" y="96"/>
                  <a:pt x="524" y="108"/>
                </a:cubicBezTo>
                <a:cubicBezTo>
                  <a:pt x="543" y="116"/>
                  <a:pt x="561" y="125"/>
                  <a:pt x="561" y="147"/>
                </a:cubicBezTo>
                <a:cubicBezTo>
                  <a:pt x="561" y="183"/>
                  <a:pt x="526" y="189"/>
                  <a:pt x="509" y="189"/>
                </a:cubicBezTo>
                <a:cubicBezTo>
                  <a:pt x="493" y="189"/>
                  <a:pt x="479" y="185"/>
                  <a:pt x="471" y="179"/>
                </a:cubicBezTo>
                <a:cubicBezTo>
                  <a:pt x="471" y="155"/>
                  <a:pt x="471" y="155"/>
                  <a:pt x="471" y="155"/>
                </a:cubicBezTo>
                <a:cubicBezTo>
                  <a:pt x="473" y="156"/>
                  <a:pt x="473" y="156"/>
                  <a:pt x="473" y="156"/>
                </a:cubicBezTo>
                <a:cubicBezTo>
                  <a:pt x="487" y="169"/>
                  <a:pt x="499" y="176"/>
                  <a:pt x="515" y="176"/>
                </a:cubicBezTo>
                <a:cubicBezTo>
                  <a:pt x="531" y="176"/>
                  <a:pt x="545" y="168"/>
                  <a:pt x="545" y="154"/>
                </a:cubicBezTo>
                <a:cubicBezTo>
                  <a:pt x="545" y="141"/>
                  <a:pt x="534" y="134"/>
                  <a:pt x="514" y="126"/>
                </a:cubicBezTo>
                <a:cubicBezTo>
                  <a:pt x="495" y="118"/>
                  <a:pt x="483" y="112"/>
                  <a:pt x="478" y="99"/>
                </a:cubicBezTo>
                <a:cubicBezTo>
                  <a:pt x="471" y="118"/>
                  <a:pt x="435" y="204"/>
                  <a:pt x="427" y="222"/>
                </a:cubicBezTo>
                <a:cubicBezTo>
                  <a:pt x="408" y="222"/>
                  <a:pt x="408" y="222"/>
                  <a:pt x="408" y="222"/>
                </a:cubicBezTo>
                <a:cubicBezTo>
                  <a:pt x="416" y="206"/>
                  <a:pt x="416" y="206"/>
                  <a:pt x="416" y="206"/>
                </a:cubicBezTo>
                <a:cubicBezTo>
                  <a:pt x="416" y="206"/>
                  <a:pt x="416" y="206"/>
                  <a:pt x="416" y="206"/>
                </a:cubicBezTo>
                <a:cubicBezTo>
                  <a:pt x="421" y="197"/>
                  <a:pt x="428" y="182"/>
                  <a:pt x="434" y="168"/>
                </a:cubicBezTo>
                <a:cubicBezTo>
                  <a:pt x="397" y="79"/>
                  <a:pt x="397" y="79"/>
                  <a:pt x="397" y="79"/>
                </a:cubicBezTo>
                <a:cubicBezTo>
                  <a:pt x="397" y="78"/>
                  <a:pt x="397" y="77"/>
                  <a:pt x="395" y="74"/>
                </a:cubicBezTo>
                <a:cubicBezTo>
                  <a:pt x="392" y="68"/>
                  <a:pt x="390" y="62"/>
                  <a:pt x="382" y="59"/>
                </a:cubicBezTo>
                <a:cubicBezTo>
                  <a:pt x="378" y="57"/>
                  <a:pt x="373" y="57"/>
                  <a:pt x="368" y="57"/>
                </a:cubicBezTo>
                <a:cubicBezTo>
                  <a:pt x="356" y="57"/>
                  <a:pt x="340" y="62"/>
                  <a:pt x="340" y="80"/>
                </a:cubicBezTo>
                <a:cubicBezTo>
                  <a:pt x="340" y="93"/>
                  <a:pt x="349" y="96"/>
                  <a:pt x="373" y="107"/>
                </a:cubicBezTo>
                <a:cubicBezTo>
                  <a:pt x="392" y="116"/>
                  <a:pt x="410" y="125"/>
                  <a:pt x="410" y="147"/>
                </a:cubicBezTo>
                <a:cubicBezTo>
                  <a:pt x="410" y="182"/>
                  <a:pt x="375" y="189"/>
                  <a:pt x="357" y="189"/>
                </a:cubicBezTo>
                <a:cubicBezTo>
                  <a:pt x="344" y="189"/>
                  <a:pt x="331" y="186"/>
                  <a:pt x="323" y="180"/>
                </a:cubicBezTo>
                <a:lnTo>
                  <a:pt x="323" y="157"/>
                </a:lnTo>
                <a:close/>
                <a:moveTo>
                  <a:pt x="61" y="46"/>
                </a:moveTo>
                <a:cubicBezTo>
                  <a:pt x="61" y="62"/>
                  <a:pt x="61" y="62"/>
                  <a:pt x="61" y="62"/>
                </a:cubicBezTo>
                <a:cubicBezTo>
                  <a:pt x="61" y="63"/>
                  <a:pt x="61" y="63"/>
                  <a:pt x="61" y="63"/>
                </a:cubicBezTo>
                <a:cubicBezTo>
                  <a:pt x="61" y="63"/>
                  <a:pt x="61" y="63"/>
                  <a:pt x="61" y="63"/>
                </a:cubicBezTo>
                <a:cubicBezTo>
                  <a:pt x="62" y="62"/>
                  <a:pt x="62" y="62"/>
                  <a:pt x="62" y="61"/>
                </a:cubicBezTo>
                <a:cubicBezTo>
                  <a:pt x="70" y="53"/>
                  <a:pt x="80" y="44"/>
                  <a:pt x="104" y="44"/>
                </a:cubicBezTo>
                <a:cubicBezTo>
                  <a:pt x="127" y="44"/>
                  <a:pt x="141" y="64"/>
                  <a:pt x="142" y="76"/>
                </a:cubicBezTo>
                <a:cubicBezTo>
                  <a:pt x="142" y="162"/>
                  <a:pt x="142" y="162"/>
                  <a:pt x="142" y="162"/>
                </a:cubicBezTo>
                <a:cubicBezTo>
                  <a:pt x="142" y="184"/>
                  <a:pt x="142" y="184"/>
                  <a:pt x="142" y="184"/>
                </a:cubicBezTo>
                <a:cubicBezTo>
                  <a:pt x="123" y="184"/>
                  <a:pt x="123" y="184"/>
                  <a:pt x="123" y="184"/>
                </a:cubicBezTo>
                <a:cubicBezTo>
                  <a:pt x="123" y="158"/>
                  <a:pt x="123" y="158"/>
                  <a:pt x="123" y="158"/>
                </a:cubicBezTo>
                <a:cubicBezTo>
                  <a:pt x="123" y="85"/>
                  <a:pt x="123" y="85"/>
                  <a:pt x="123" y="85"/>
                </a:cubicBezTo>
                <a:cubicBezTo>
                  <a:pt x="123" y="70"/>
                  <a:pt x="109" y="59"/>
                  <a:pt x="93" y="59"/>
                </a:cubicBezTo>
                <a:cubicBezTo>
                  <a:pt x="79" y="59"/>
                  <a:pt x="62" y="71"/>
                  <a:pt x="61" y="83"/>
                </a:cubicBezTo>
                <a:cubicBezTo>
                  <a:pt x="61" y="162"/>
                  <a:pt x="61" y="162"/>
                  <a:pt x="61" y="162"/>
                </a:cubicBezTo>
                <a:cubicBezTo>
                  <a:pt x="61" y="163"/>
                  <a:pt x="61" y="163"/>
                  <a:pt x="61" y="163"/>
                </a:cubicBezTo>
                <a:cubicBezTo>
                  <a:pt x="61" y="184"/>
                  <a:pt x="61" y="184"/>
                  <a:pt x="61" y="184"/>
                </a:cubicBezTo>
                <a:cubicBezTo>
                  <a:pt x="42" y="184"/>
                  <a:pt x="42" y="184"/>
                  <a:pt x="42" y="184"/>
                </a:cubicBezTo>
                <a:cubicBezTo>
                  <a:pt x="42" y="162"/>
                  <a:pt x="42" y="162"/>
                  <a:pt x="42" y="162"/>
                </a:cubicBezTo>
                <a:cubicBezTo>
                  <a:pt x="42" y="64"/>
                  <a:pt x="42" y="64"/>
                  <a:pt x="42" y="64"/>
                </a:cubicBezTo>
                <a:cubicBezTo>
                  <a:pt x="42" y="46"/>
                  <a:pt x="42" y="46"/>
                  <a:pt x="42" y="46"/>
                </a:cubicBezTo>
                <a:lnTo>
                  <a:pt x="61" y="46"/>
                </a:lnTo>
                <a:close/>
                <a:moveTo>
                  <a:pt x="0" y="26"/>
                </a:moveTo>
                <a:cubicBezTo>
                  <a:pt x="0" y="26"/>
                  <a:pt x="0" y="26"/>
                  <a:pt x="0" y="26"/>
                </a:cubicBezTo>
                <a:cubicBezTo>
                  <a:pt x="0" y="4"/>
                  <a:pt x="0" y="4"/>
                  <a:pt x="0" y="4"/>
                </a:cubicBezTo>
                <a:cubicBezTo>
                  <a:pt x="22" y="4"/>
                  <a:pt x="22" y="4"/>
                  <a:pt x="22" y="4"/>
                </a:cubicBezTo>
                <a:cubicBezTo>
                  <a:pt x="22" y="162"/>
                  <a:pt x="22" y="162"/>
                  <a:pt x="22" y="162"/>
                </a:cubicBezTo>
                <a:cubicBezTo>
                  <a:pt x="22" y="162"/>
                  <a:pt x="22" y="162"/>
                  <a:pt x="22" y="162"/>
                </a:cubicBezTo>
                <a:cubicBezTo>
                  <a:pt x="22" y="184"/>
                  <a:pt x="22" y="184"/>
                  <a:pt x="22" y="184"/>
                </a:cubicBezTo>
                <a:cubicBezTo>
                  <a:pt x="0" y="184"/>
                  <a:pt x="0" y="184"/>
                  <a:pt x="0" y="184"/>
                </a:cubicBezTo>
                <a:cubicBezTo>
                  <a:pt x="0" y="162"/>
                  <a:pt x="0" y="162"/>
                  <a:pt x="0" y="162"/>
                </a:cubicBezTo>
                <a:cubicBezTo>
                  <a:pt x="0" y="162"/>
                  <a:pt x="0" y="162"/>
                  <a:pt x="0" y="162"/>
                </a:cubicBezTo>
                <a:lnTo>
                  <a:pt x="0" y="26"/>
                </a:lnTo>
                <a:close/>
                <a:moveTo>
                  <a:pt x="413" y="68"/>
                </a:moveTo>
                <a:cubicBezTo>
                  <a:pt x="414" y="68"/>
                  <a:pt x="414" y="69"/>
                  <a:pt x="414" y="70"/>
                </a:cubicBezTo>
                <a:cubicBezTo>
                  <a:pt x="422" y="88"/>
                  <a:pt x="422" y="88"/>
                  <a:pt x="422" y="88"/>
                </a:cubicBezTo>
                <a:lnTo>
                  <a:pt x="413" y="68"/>
                </a:lnTo>
                <a:close/>
                <a:moveTo>
                  <a:pt x="412" y="214"/>
                </a:moveTo>
                <a:cubicBezTo>
                  <a:pt x="413" y="212"/>
                  <a:pt x="414" y="210"/>
                  <a:pt x="416" y="206"/>
                </a:cubicBezTo>
                <a:lnTo>
                  <a:pt x="412" y="214"/>
                </a:lnTo>
                <a:close/>
                <a:moveTo>
                  <a:pt x="397" y="79"/>
                </a:moveTo>
                <a:cubicBezTo>
                  <a:pt x="398" y="80"/>
                  <a:pt x="397" y="77"/>
                  <a:pt x="397" y="77"/>
                </a:cubicBezTo>
                <a:lnTo>
                  <a:pt x="397" y="79"/>
                </a:lnTo>
                <a:close/>
                <a:moveTo>
                  <a:pt x="219" y="118"/>
                </a:moveTo>
                <a:cubicBezTo>
                  <a:pt x="219" y="151"/>
                  <a:pt x="239" y="177"/>
                  <a:pt x="264" y="177"/>
                </a:cubicBezTo>
                <a:cubicBezTo>
                  <a:pt x="288" y="176"/>
                  <a:pt x="308" y="149"/>
                  <a:pt x="307" y="117"/>
                </a:cubicBezTo>
                <a:cubicBezTo>
                  <a:pt x="307" y="84"/>
                  <a:pt x="286" y="58"/>
                  <a:pt x="262" y="58"/>
                </a:cubicBezTo>
                <a:cubicBezTo>
                  <a:pt x="237" y="59"/>
                  <a:pt x="218" y="86"/>
                  <a:pt x="219" y="118"/>
                </a:cubicBezTo>
                <a:moveTo>
                  <a:pt x="581" y="11"/>
                </a:moveTo>
                <a:cubicBezTo>
                  <a:pt x="585" y="11"/>
                  <a:pt x="585" y="11"/>
                  <a:pt x="585" y="11"/>
                </a:cubicBezTo>
                <a:cubicBezTo>
                  <a:pt x="587" y="11"/>
                  <a:pt x="588" y="12"/>
                  <a:pt x="588" y="14"/>
                </a:cubicBezTo>
                <a:cubicBezTo>
                  <a:pt x="588" y="15"/>
                  <a:pt x="587" y="16"/>
                  <a:pt x="585" y="16"/>
                </a:cubicBezTo>
                <a:cubicBezTo>
                  <a:pt x="581" y="16"/>
                  <a:pt x="581" y="16"/>
                  <a:pt x="581" y="16"/>
                </a:cubicBezTo>
                <a:lnTo>
                  <a:pt x="581" y="11"/>
                </a:lnTo>
                <a:close/>
                <a:moveTo>
                  <a:pt x="577" y="27"/>
                </a:moveTo>
                <a:cubicBezTo>
                  <a:pt x="581" y="27"/>
                  <a:pt x="581" y="27"/>
                  <a:pt x="581" y="27"/>
                </a:cubicBezTo>
                <a:cubicBezTo>
                  <a:pt x="581" y="19"/>
                  <a:pt x="581" y="19"/>
                  <a:pt x="581" y="19"/>
                </a:cubicBezTo>
                <a:cubicBezTo>
                  <a:pt x="585" y="19"/>
                  <a:pt x="585" y="19"/>
                  <a:pt x="585" y="19"/>
                </a:cubicBezTo>
                <a:cubicBezTo>
                  <a:pt x="588" y="27"/>
                  <a:pt x="588" y="27"/>
                  <a:pt x="588" y="27"/>
                </a:cubicBezTo>
                <a:cubicBezTo>
                  <a:pt x="592" y="27"/>
                  <a:pt x="592" y="27"/>
                  <a:pt x="592" y="27"/>
                </a:cubicBezTo>
                <a:cubicBezTo>
                  <a:pt x="588" y="19"/>
                  <a:pt x="588" y="19"/>
                  <a:pt x="588" y="19"/>
                </a:cubicBezTo>
                <a:cubicBezTo>
                  <a:pt x="590" y="18"/>
                  <a:pt x="592" y="17"/>
                  <a:pt x="592" y="14"/>
                </a:cubicBezTo>
                <a:cubicBezTo>
                  <a:pt x="592" y="8"/>
                  <a:pt x="587" y="8"/>
                  <a:pt x="584" y="8"/>
                </a:cubicBezTo>
                <a:cubicBezTo>
                  <a:pt x="577" y="8"/>
                  <a:pt x="577" y="8"/>
                  <a:pt x="577" y="8"/>
                </a:cubicBezTo>
                <a:lnTo>
                  <a:pt x="577" y="27"/>
                </a:lnTo>
                <a:close/>
                <a:moveTo>
                  <a:pt x="569" y="18"/>
                </a:moveTo>
                <a:cubicBezTo>
                  <a:pt x="569" y="9"/>
                  <a:pt x="576" y="2"/>
                  <a:pt x="584" y="2"/>
                </a:cubicBezTo>
                <a:cubicBezTo>
                  <a:pt x="593" y="2"/>
                  <a:pt x="600" y="9"/>
                  <a:pt x="600" y="18"/>
                </a:cubicBezTo>
                <a:cubicBezTo>
                  <a:pt x="600" y="26"/>
                  <a:pt x="593" y="33"/>
                  <a:pt x="584" y="33"/>
                </a:cubicBezTo>
                <a:cubicBezTo>
                  <a:pt x="576" y="33"/>
                  <a:pt x="569" y="26"/>
                  <a:pt x="569" y="18"/>
                </a:cubicBezTo>
                <a:moveTo>
                  <a:pt x="584" y="36"/>
                </a:moveTo>
                <a:cubicBezTo>
                  <a:pt x="594" y="36"/>
                  <a:pt x="603" y="28"/>
                  <a:pt x="603" y="18"/>
                </a:cubicBezTo>
                <a:cubicBezTo>
                  <a:pt x="603" y="8"/>
                  <a:pt x="594" y="0"/>
                  <a:pt x="584" y="0"/>
                </a:cubicBezTo>
                <a:cubicBezTo>
                  <a:pt x="574" y="0"/>
                  <a:pt x="566" y="8"/>
                  <a:pt x="566" y="18"/>
                </a:cubicBezTo>
                <a:cubicBezTo>
                  <a:pt x="566" y="28"/>
                  <a:pt x="574" y="36"/>
                  <a:pt x="584" y="36"/>
                </a:cubicBezTo>
                <a:moveTo>
                  <a:pt x="38" y="236"/>
                </a:moveTo>
                <a:cubicBezTo>
                  <a:pt x="38" y="289"/>
                  <a:pt x="38" y="289"/>
                  <a:pt x="38" y="289"/>
                </a:cubicBezTo>
                <a:cubicBezTo>
                  <a:pt x="31" y="289"/>
                  <a:pt x="31" y="289"/>
                  <a:pt x="31" y="289"/>
                </a:cubicBezTo>
                <a:cubicBezTo>
                  <a:pt x="31" y="288"/>
                  <a:pt x="31" y="288"/>
                  <a:pt x="31" y="288"/>
                </a:cubicBezTo>
                <a:cubicBezTo>
                  <a:pt x="15" y="262"/>
                  <a:pt x="15" y="262"/>
                  <a:pt x="15" y="262"/>
                </a:cubicBezTo>
                <a:cubicBezTo>
                  <a:pt x="11" y="255"/>
                  <a:pt x="8" y="249"/>
                  <a:pt x="6" y="245"/>
                </a:cubicBezTo>
                <a:cubicBezTo>
                  <a:pt x="6" y="245"/>
                  <a:pt x="6" y="245"/>
                  <a:pt x="6" y="245"/>
                </a:cubicBezTo>
                <a:cubicBezTo>
                  <a:pt x="6" y="251"/>
                  <a:pt x="7" y="257"/>
                  <a:pt x="7" y="266"/>
                </a:cubicBezTo>
                <a:cubicBezTo>
                  <a:pt x="7" y="289"/>
                  <a:pt x="7" y="289"/>
                  <a:pt x="7" y="289"/>
                </a:cubicBezTo>
                <a:cubicBezTo>
                  <a:pt x="0" y="289"/>
                  <a:pt x="0" y="289"/>
                  <a:pt x="0" y="289"/>
                </a:cubicBezTo>
                <a:cubicBezTo>
                  <a:pt x="0" y="236"/>
                  <a:pt x="0" y="236"/>
                  <a:pt x="0" y="236"/>
                </a:cubicBezTo>
                <a:cubicBezTo>
                  <a:pt x="7" y="236"/>
                  <a:pt x="7" y="236"/>
                  <a:pt x="7" y="236"/>
                </a:cubicBezTo>
                <a:cubicBezTo>
                  <a:pt x="7" y="236"/>
                  <a:pt x="7" y="236"/>
                  <a:pt x="7" y="236"/>
                </a:cubicBezTo>
                <a:cubicBezTo>
                  <a:pt x="23" y="263"/>
                  <a:pt x="23" y="263"/>
                  <a:pt x="23" y="263"/>
                </a:cubicBezTo>
                <a:cubicBezTo>
                  <a:pt x="27" y="268"/>
                  <a:pt x="30" y="274"/>
                  <a:pt x="32" y="279"/>
                </a:cubicBezTo>
                <a:cubicBezTo>
                  <a:pt x="31" y="272"/>
                  <a:pt x="31" y="266"/>
                  <a:pt x="31" y="258"/>
                </a:cubicBezTo>
                <a:cubicBezTo>
                  <a:pt x="31" y="236"/>
                  <a:pt x="31" y="236"/>
                  <a:pt x="31" y="236"/>
                </a:cubicBezTo>
                <a:lnTo>
                  <a:pt x="38" y="236"/>
                </a:lnTo>
                <a:close/>
                <a:moveTo>
                  <a:pt x="72" y="288"/>
                </a:moveTo>
                <a:cubicBezTo>
                  <a:pt x="72" y="286"/>
                  <a:pt x="71" y="283"/>
                  <a:pt x="71" y="279"/>
                </a:cubicBezTo>
                <a:cubicBezTo>
                  <a:pt x="71" y="265"/>
                  <a:pt x="71" y="265"/>
                  <a:pt x="71" y="265"/>
                </a:cubicBezTo>
                <a:cubicBezTo>
                  <a:pt x="71" y="253"/>
                  <a:pt x="64" y="250"/>
                  <a:pt x="58" y="250"/>
                </a:cubicBezTo>
                <a:cubicBezTo>
                  <a:pt x="54" y="250"/>
                  <a:pt x="49" y="251"/>
                  <a:pt x="46" y="253"/>
                </a:cubicBezTo>
                <a:cubicBezTo>
                  <a:pt x="46" y="253"/>
                  <a:pt x="46" y="253"/>
                  <a:pt x="46" y="253"/>
                </a:cubicBezTo>
                <a:cubicBezTo>
                  <a:pt x="48" y="258"/>
                  <a:pt x="48" y="258"/>
                  <a:pt x="48" y="258"/>
                </a:cubicBezTo>
                <a:cubicBezTo>
                  <a:pt x="48" y="258"/>
                  <a:pt x="48" y="258"/>
                  <a:pt x="48" y="258"/>
                </a:cubicBezTo>
                <a:cubicBezTo>
                  <a:pt x="48" y="258"/>
                  <a:pt x="48" y="258"/>
                  <a:pt x="48" y="258"/>
                </a:cubicBezTo>
                <a:cubicBezTo>
                  <a:pt x="50" y="256"/>
                  <a:pt x="54" y="255"/>
                  <a:pt x="57" y="255"/>
                </a:cubicBezTo>
                <a:cubicBezTo>
                  <a:pt x="62" y="255"/>
                  <a:pt x="65" y="258"/>
                  <a:pt x="65" y="264"/>
                </a:cubicBezTo>
                <a:cubicBezTo>
                  <a:pt x="65" y="264"/>
                  <a:pt x="65" y="264"/>
                  <a:pt x="65" y="264"/>
                </a:cubicBezTo>
                <a:cubicBezTo>
                  <a:pt x="65" y="264"/>
                  <a:pt x="65" y="264"/>
                  <a:pt x="65" y="264"/>
                </a:cubicBezTo>
                <a:cubicBezTo>
                  <a:pt x="57" y="264"/>
                  <a:pt x="50" y="266"/>
                  <a:pt x="47" y="270"/>
                </a:cubicBezTo>
                <a:cubicBezTo>
                  <a:pt x="45" y="272"/>
                  <a:pt x="44" y="275"/>
                  <a:pt x="44" y="278"/>
                </a:cubicBezTo>
                <a:cubicBezTo>
                  <a:pt x="44" y="284"/>
                  <a:pt x="47" y="289"/>
                  <a:pt x="54" y="289"/>
                </a:cubicBezTo>
                <a:cubicBezTo>
                  <a:pt x="59" y="289"/>
                  <a:pt x="63" y="287"/>
                  <a:pt x="65" y="284"/>
                </a:cubicBezTo>
                <a:cubicBezTo>
                  <a:pt x="65" y="284"/>
                  <a:pt x="65" y="284"/>
                  <a:pt x="65" y="284"/>
                </a:cubicBezTo>
                <a:cubicBezTo>
                  <a:pt x="66" y="289"/>
                  <a:pt x="66" y="289"/>
                  <a:pt x="66" y="289"/>
                </a:cubicBezTo>
                <a:cubicBezTo>
                  <a:pt x="72" y="289"/>
                  <a:pt x="72" y="289"/>
                  <a:pt x="72" y="289"/>
                </a:cubicBezTo>
                <a:lnTo>
                  <a:pt x="72" y="288"/>
                </a:lnTo>
                <a:close/>
                <a:moveTo>
                  <a:pt x="56" y="284"/>
                </a:moveTo>
                <a:cubicBezTo>
                  <a:pt x="53" y="284"/>
                  <a:pt x="50" y="282"/>
                  <a:pt x="50" y="278"/>
                </a:cubicBezTo>
                <a:cubicBezTo>
                  <a:pt x="50" y="276"/>
                  <a:pt x="51" y="274"/>
                  <a:pt x="52" y="273"/>
                </a:cubicBezTo>
                <a:cubicBezTo>
                  <a:pt x="54" y="270"/>
                  <a:pt x="58" y="269"/>
                  <a:pt x="64" y="269"/>
                </a:cubicBezTo>
                <a:cubicBezTo>
                  <a:pt x="64" y="269"/>
                  <a:pt x="65" y="269"/>
                  <a:pt x="65" y="269"/>
                </a:cubicBezTo>
                <a:cubicBezTo>
                  <a:pt x="65" y="276"/>
                  <a:pt x="65" y="276"/>
                  <a:pt x="65" y="276"/>
                </a:cubicBezTo>
                <a:cubicBezTo>
                  <a:pt x="65" y="276"/>
                  <a:pt x="65" y="277"/>
                  <a:pt x="65" y="278"/>
                </a:cubicBezTo>
                <a:cubicBezTo>
                  <a:pt x="64" y="281"/>
                  <a:pt x="61" y="284"/>
                  <a:pt x="56" y="284"/>
                </a:cubicBezTo>
                <a:moveTo>
                  <a:pt x="108" y="251"/>
                </a:moveTo>
                <a:cubicBezTo>
                  <a:pt x="108" y="251"/>
                  <a:pt x="108" y="251"/>
                  <a:pt x="108" y="251"/>
                </a:cubicBezTo>
                <a:cubicBezTo>
                  <a:pt x="94" y="289"/>
                  <a:pt x="94" y="289"/>
                  <a:pt x="94" y="289"/>
                </a:cubicBezTo>
                <a:cubicBezTo>
                  <a:pt x="88" y="289"/>
                  <a:pt x="88" y="289"/>
                  <a:pt x="88" y="289"/>
                </a:cubicBezTo>
                <a:cubicBezTo>
                  <a:pt x="88" y="288"/>
                  <a:pt x="88" y="288"/>
                  <a:pt x="88" y="288"/>
                </a:cubicBezTo>
                <a:cubicBezTo>
                  <a:pt x="74" y="251"/>
                  <a:pt x="74" y="251"/>
                  <a:pt x="74" y="251"/>
                </a:cubicBezTo>
                <a:cubicBezTo>
                  <a:pt x="81" y="251"/>
                  <a:pt x="81" y="251"/>
                  <a:pt x="81" y="251"/>
                </a:cubicBezTo>
                <a:cubicBezTo>
                  <a:pt x="81" y="251"/>
                  <a:pt x="81" y="251"/>
                  <a:pt x="81" y="251"/>
                </a:cubicBezTo>
                <a:cubicBezTo>
                  <a:pt x="88" y="272"/>
                  <a:pt x="88" y="272"/>
                  <a:pt x="88" y="272"/>
                </a:cubicBezTo>
                <a:cubicBezTo>
                  <a:pt x="90" y="276"/>
                  <a:pt x="91" y="279"/>
                  <a:pt x="91" y="281"/>
                </a:cubicBezTo>
                <a:cubicBezTo>
                  <a:pt x="91" y="281"/>
                  <a:pt x="91" y="281"/>
                  <a:pt x="91" y="281"/>
                </a:cubicBezTo>
                <a:cubicBezTo>
                  <a:pt x="92" y="279"/>
                  <a:pt x="93" y="276"/>
                  <a:pt x="94" y="272"/>
                </a:cubicBezTo>
                <a:cubicBezTo>
                  <a:pt x="101" y="251"/>
                  <a:pt x="101" y="251"/>
                  <a:pt x="101" y="251"/>
                </a:cubicBezTo>
                <a:lnTo>
                  <a:pt x="108" y="251"/>
                </a:lnTo>
                <a:close/>
                <a:moveTo>
                  <a:pt x="121" y="240"/>
                </a:moveTo>
                <a:cubicBezTo>
                  <a:pt x="121" y="242"/>
                  <a:pt x="121" y="243"/>
                  <a:pt x="120" y="243"/>
                </a:cubicBezTo>
                <a:cubicBezTo>
                  <a:pt x="120" y="244"/>
                  <a:pt x="118" y="245"/>
                  <a:pt x="117" y="245"/>
                </a:cubicBezTo>
                <a:cubicBezTo>
                  <a:pt x="115" y="245"/>
                  <a:pt x="113" y="243"/>
                  <a:pt x="113" y="240"/>
                </a:cubicBezTo>
                <a:cubicBezTo>
                  <a:pt x="113" y="238"/>
                  <a:pt x="115" y="236"/>
                  <a:pt x="117" y="236"/>
                </a:cubicBezTo>
                <a:cubicBezTo>
                  <a:pt x="120" y="236"/>
                  <a:pt x="121" y="238"/>
                  <a:pt x="121" y="240"/>
                </a:cubicBezTo>
                <a:moveTo>
                  <a:pt x="121" y="289"/>
                </a:moveTo>
                <a:cubicBezTo>
                  <a:pt x="114" y="289"/>
                  <a:pt x="114" y="289"/>
                  <a:pt x="114" y="289"/>
                </a:cubicBezTo>
                <a:cubicBezTo>
                  <a:pt x="114" y="251"/>
                  <a:pt x="114" y="251"/>
                  <a:pt x="114" y="251"/>
                </a:cubicBezTo>
                <a:cubicBezTo>
                  <a:pt x="121" y="251"/>
                  <a:pt x="121" y="251"/>
                  <a:pt x="121" y="251"/>
                </a:cubicBezTo>
                <a:lnTo>
                  <a:pt x="121" y="289"/>
                </a:lnTo>
                <a:close/>
                <a:moveTo>
                  <a:pt x="154" y="251"/>
                </a:moveTo>
                <a:cubicBezTo>
                  <a:pt x="154" y="256"/>
                  <a:pt x="154" y="256"/>
                  <a:pt x="154" y="256"/>
                </a:cubicBezTo>
                <a:cubicBezTo>
                  <a:pt x="153" y="254"/>
                  <a:pt x="150" y="250"/>
                  <a:pt x="143" y="250"/>
                </a:cubicBezTo>
                <a:cubicBezTo>
                  <a:pt x="139" y="250"/>
                  <a:pt x="135" y="252"/>
                  <a:pt x="132" y="255"/>
                </a:cubicBezTo>
                <a:cubicBezTo>
                  <a:pt x="128" y="259"/>
                  <a:pt x="127" y="264"/>
                  <a:pt x="127" y="270"/>
                </a:cubicBezTo>
                <a:cubicBezTo>
                  <a:pt x="127" y="275"/>
                  <a:pt x="128" y="280"/>
                  <a:pt x="131" y="283"/>
                </a:cubicBezTo>
                <a:cubicBezTo>
                  <a:pt x="134" y="286"/>
                  <a:pt x="138" y="288"/>
                  <a:pt x="142" y="288"/>
                </a:cubicBezTo>
                <a:cubicBezTo>
                  <a:pt x="147" y="288"/>
                  <a:pt x="151" y="286"/>
                  <a:pt x="153" y="282"/>
                </a:cubicBezTo>
                <a:cubicBezTo>
                  <a:pt x="153" y="286"/>
                  <a:pt x="153" y="286"/>
                  <a:pt x="153" y="286"/>
                </a:cubicBezTo>
                <a:cubicBezTo>
                  <a:pt x="153" y="297"/>
                  <a:pt x="147" y="299"/>
                  <a:pt x="142" y="299"/>
                </a:cubicBezTo>
                <a:cubicBezTo>
                  <a:pt x="137" y="299"/>
                  <a:pt x="133" y="297"/>
                  <a:pt x="132" y="296"/>
                </a:cubicBezTo>
                <a:cubicBezTo>
                  <a:pt x="131" y="296"/>
                  <a:pt x="131" y="296"/>
                  <a:pt x="131" y="296"/>
                </a:cubicBezTo>
                <a:cubicBezTo>
                  <a:pt x="130" y="301"/>
                  <a:pt x="130" y="301"/>
                  <a:pt x="130" y="301"/>
                </a:cubicBezTo>
                <a:cubicBezTo>
                  <a:pt x="130" y="302"/>
                  <a:pt x="130" y="302"/>
                  <a:pt x="130" y="302"/>
                </a:cubicBezTo>
                <a:cubicBezTo>
                  <a:pt x="130" y="302"/>
                  <a:pt x="130" y="302"/>
                  <a:pt x="130" y="302"/>
                </a:cubicBezTo>
                <a:cubicBezTo>
                  <a:pt x="133" y="304"/>
                  <a:pt x="137" y="305"/>
                  <a:pt x="142" y="305"/>
                </a:cubicBezTo>
                <a:cubicBezTo>
                  <a:pt x="146" y="305"/>
                  <a:pt x="151" y="304"/>
                  <a:pt x="155" y="300"/>
                </a:cubicBezTo>
                <a:cubicBezTo>
                  <a:pt x="158" y="297"/>
                  <a:pt x="160" y="292"/>
                  <a:pt x="160" y="283"/>
                </a:cubicBezTo>
                <a:cubicBezTo>
                  <a:pt x="160" y="261"/>
                  <a:pt x="160" y="261"/>
                  <a:pt x="160" y="261"/>
                </a:cubicBezTo>
                <a:cubicBezTo>
                  <a:pt x="160" y="257"/>
                  <a:pt x="160" y="254"/>
                  <a:pt x="160" y="251"/>
                </a:cubicBezTo>
                <a:cubicBezTo>
                  <a:pt x="160" y="251"/>
                  <a:pt x="160" y="251"/>
                  <a:pt x="160" y="251"/>
                </a:cubicBezTo>
                <a:lnTo>
                  <a:pt x="154" y="251"/>
                </a:lnTo>
                <a:close/>
                <a:moveTo>
                  <a:pt x="144" y="283"/>
                </a:moveTo>
                <a:cubicBezTo>
                  <a:pt x="138" y="283"/>
                  <a:pt x="133" y="278"/>
                  <a:pt x="133" y="270"/>
                </a:cubicBezTo>
                <a:cubicBezTo>
                  <a:pt x="133" y="261"/>
                  <a:pt x="138" y="255"/>
                  <a:pt x="144" y="255"/>
                </a:cubicBezTo>
                <a:cubicBezTo>
                  <a:pt x="149" y="255"/>
                  <a:pt x="152" y="259"/>
                  <a:pt x="153" y="263"/>
                </a:cubicBezTo>
                <a:cubicBezTo>
                  <a:pt x="153" y="264"/>
                  <a:pt x="153" y="265"/>
                  <a:pt x="153" y="266"/>
                </a:cubicBezTo>
                <a:cubicBezTo>
                  <a:pt x="153" y="272"/>
                  <a:pt x="153" y="272"/>
                  <a:pt x="153" y="272"/>
                </a:cubicBezTo>
                <a:cubicBezTo>
                  <a:pt x="153" y="274"/>
                  <a:pt x="153" y="275"/>
                  <a:pt x="153" y="276"/>
                </a:cubicBezTo>
                <a:cubicBezTo>
                  <a:pt x="151" y="280"/>
                  <a:pt x="148" y="283"/>
                  <a:pt x="144" y="283"/>
                </a:cubicBezTo>
                <a:moveTo>
                  <a:pt x="194" y="288"/>
                </a:moveTo>
                <a:cubicBezTo>
                  <a:pt x="194" y="286"/>
                  <a:pt x="194" y="283"/>
                  <a:pt x="194" y="279"/>
                </a:cubicBezTo>
                <a:cubicBezTo>
                  <a:pt x="194" y="265"/>
                  <a:pt x="194" y="265"/>
                  <a:pt x="194" y="265"/>
                </a:cubicBezTo>
                <a:cubicBezTo>
                  <a:pt x="194" y="253"/>
                  <a:pt x="186" y="250"/>
                  <a:pt x="180" y="250"/>
                </a:cubicBezTo>
                <a:cubicBezTo>
                  <a:pt x="176" y="250"/>
                  <a:pt x="172" y="251"/>
                  <a:pt x="168" y="253"/>
                </a:cubicBezTo>
                <a:cubicBezTo>
                  <a:pt x="168" y="253"/>
                  <a:pt x="168" y="253"/>
                  <a:pt x="168" y="253"/>
                </a:cubicBezTo>
                <a:cubicBezTo>
                  <a:pt x="170" y="258"/>
                  <a:pt x="170" y="258"/>
                  <a:pt x="170" y="258"/>
                </a:cubicBezTo>
                <a:cubicBezTo>
                  <a:pt x="170" y="258"/>
                  <a:pt x="170" y="258"/>
                  <a:pt x="170" y="258"/>
                </a:cubicBezTo>
                <a:cubicBezTo>
                  <a:pt x="170" y="258"/>
                  <a:pt x="170" y="258"/>
                  <a:pt x="170" y="258"/>
                </a:cubicBezTo>
                <a:cubicBezTo>
                  <a:pt x="173" y="256"/>
                  <a:pt x="176" y="255"/>
                  <a:pt x="179" y="255"/>
                </a:cubicBezTo>
                <a:cubicBezTo>
                  <a:pt x="183" y="255"/>
                  <a:pt x="187" y="257"/>
                  <a:pt x="187" y="264"/>
                </a:cubicBezTo>
                <a:cubicBezTo>
                  <a:pt x="187" y="264"/>
                  <a:pt x="187" y="264"/>
                  <a:pt x="187" y="264"/>
                </a:cubicBezTo>
                <a:cubicBezTo>
                  <a:pt x="187" y="264"/>
                  <a:pt x="187" y="264"/>
                  <a:pt x="187" y="264"/>
                </a:cubicBezTo>
                <a:cubicBezTo>
                  <a:pt x="179" y="264"/>
                  <a:pt x="173" y="266"/>
                  <a:pt x="169" y="270"/>
                </a:cubicBezTo>
                <a:cubicBezTo>
                  <a:pt x="167" y="272"/>
                  <a:pt x="166" y="275"/>
                  <a:pt x="166" y="278"/>
                </a:cubicBezTo>
                <a:cubicBezTo>
                  <a:pt x="166" y="284"/>
                  <a:pt x="169" y="289"/>
                  <a:pt x="177" y="289"/>
                </a:cubicBezTo>
                <a:cubicBezTo>
                  <a:pt x="181" y="289"/>
                  <a:pt x="185" y="287"/>
                  <a:pt x="188" y="284"/>
                </a:cubicBezTo>
                <a:cubicBezTo>
                  <a:pt x="188" y="284"/>
                  <a:pt x="188" y="284"/>
                  <a:pt x="188" y="284"/>
                </a:cubicBezTo>
                <a:cubicBezTo>
                  <a:pt x="188" y="289"/>
                  <a:pt x="188" y="289"/>
                  <a:pt x="188" y="289"/>
                </a:cubicBezTo>
                <a:cubicBezTo>
                  <a:pt x="194" y="289"/>
                  <a:pt x="194" y="289"/>
                  <a:pt x="194" y="289"/>
                </a:cubicBezTo>
                <a:lnTo>
                  <a:pt x="194" y="288"/>
                </a:lnTo>
                <a:close/>
                <a:moveTo>
                  <a:pt x="178" y="284"/>
                </a:moveTo>
                <a:cubicBezTo>
                  <a:pt x="176" y="284"/>
                  <a:pt x="172" y="282"/>
                  <a:pt x="172" y="278"/>
                </a:cubicBezTo>
                <a:cubicBezTo>
                  <a:pt x="172" y="276"/>
                  <a:pt x="173" y="274"/>
                  <a:pt x="174" y="273"/>
                </a:cubicBezTo>
                <a:cubicBezTo>
                  <a:pt x="177" y="270"/>
                  <a:pt x="181" y="269"/>
                  <a:pt x="186" y="269"/>
                </a:cubicBezTo>
                <a:cubicBezTo>
                  <a:pt x="187" y="269"/>
                  <a:pt x="187" y="269"/>
                  <a:pt x="187" y="269"/>
                </a:cubicBezTo>
                <a:cubicBezTo>
                  <a:pt x="187" y="276"/>
                  <a:pt x="187" y="276"/>
                  <a:pt x="187" y="276"/>
                </a:cubicBezTo>
                <a:cubicBezTo>
                  <a:pt x="187" y="276"/>
                  <a:pt x="187" y="277"/>
                  <a:pt x="187" y="278"/>
                </a:cubicBezTo>
                <a:cubicBezTo>
                  <a:pt x="186" y="281"/>
                  <a:pt x="183" y="284"/>
                  <a:pt x="178" y="284"/>
                </a:cubicBezTo>
                <a:moveTo>
                  <a:pt x="210" y="256"/>
                </a:moveTo>
                <a:cubicBezTo>
                  <a:pt x="210" y="276"/>
                  <a:pt x="210" y="276"/>
                  <a:pt x="210" y="276"/>
                </a:cubicBezTo>
                <a:cubicBezTo>
                  <a:pt x="210" y="281"/>
                  <a:pt x="212" y="284"/>
                  <a:pt x="215" y="284"/>
                </a:cubicBezTo>
                <a:cubicBezTo>
                  <a:pt x="217" y="284"/>
                  <a:pt x="218" y="283"/>
                  <a:pt x="219" y="283"/>
                </a:cubicBezTo>
                <a:cubicBezTo>
                  <a:pt x="219" y="283"/>
                  <a:pt x="219" y="283"/>
                  <a:pt x="219" y="283"/>
                </a:cubicBezTo>
                <a:cubicBezTo>
                  <a:pt x="219" y="283"/>
                  <a:pt x="219" y="283"/>
                  <a:pt x="219" y="283"/>
                </a:cubicBezTo>
                <a:cubicBezTo>
                  <a:pt x="219" y="288"/>
                  <a:pt x="219" y="288"/>
                  <a:pt x="219" y="288"/>
                </a:cubicBezTo>
                <a:cubicBezTo>
                  <a:pt x="219" y="288"/>
                  <a:pt x="219" y="288"/>
                  <a:pt x="219" y="288"/>
                </a:cubicBezTo>
                <a:cubicBezTo>
                  <a:pt x="218" y="289"/>
                  <a:pt x="216" y="289"/>
                  <a:pt x="213" y="289"/>
                </a:cubicBezTo>
                <a:cubicBezTo>
                  <a:pt x="210" y="289"/>
                  <a:pt x="208" y="288"/>
                  <a:pt x="206" y="286"/>
                </a:cubicBezTo>
                <a:cubicBezTo>
                  <a:pt x="204" y="284"/>
                  <a:pt x="204" y="281"/>
                  <a:pt x="204" y="277"/>
                </a:cubicBezTo>
                <a:cubicBezTo>
                  <a:pt x="204" y="256"/>
                  <a:pt x="204" y="256"/>
                  <a:pt x="204" y="256"/>
                </a:cubicBezTo>
                <a:cubicBezTo>
                  <a:pt x="198" y="256"/>
                  <a:pt x="198" y="256"/>
                  <a:pt x="198" y="256"/>
                </a:cubicBezTo>
                <a:cubicBezTo>
                  <a:pt x="198" y="251"/>
                  <a:pt x="198" y="251"/>
                  <a:pt x="198" y="251"/>
                </a:cubicBezTo>
                <a:cubicBezTo>
                  <a:pt x="204" y="251"/>
                  <a:pt x="204" y="251"/>
                  <a:pt x="204" y="251"/>
                </a:cubicBezTo>
                <a:cubicBezTo>
                  <a:pt x="204" y="242"/>
                  <a:pt x="204" y="242"/>
                  <a:pt x="204" y="242"/>
                </a:cubicBezTo>
                <a:cubicBezTo>
                  <a:pt x="204" y="242"/>
                  <a:pt x="204" y="242"/>
                  <a:pt x="204" y="242"/>
                </a:cubicBezTo>
                <a:cubicBezTo>
                  <a:pt x="210" y="240"/>
                  <a:pt x="210" y="240"/>
                  <a:pt x="210" y="240"/>
                </a:cubicBezTo>
                <a:cubicBezTo>
                  <a:pt x="210" y="251"/>
                  <a:pt x="210" y="251"/>
                  <a:pt x="210" y="251"/>
                </a:cubicBezTo>
                <a:cubicBezTo>
                  <a:pt x="219" y="251"/>
                  <a:pt x="219" y="251"/>
                  <a:pt x="219" y="251"/>
                </a:cubicBezTo>
                <a:cubicBezTo>
                  <a:pt x="219" y="256"/>
                  <a:pt x="219" y="256"/>
                  <a:pt x="219" y="256"/>
                </a:cubicBezTo>
                <a:lnTo>
                  <a:pt x="210" y="256"/>
                </a:lnTo>
                <a:close/>
                <a:moveTo>
                  <a:pt x="251" y="256"/>
                </a:moveTo>
                <a:cubicBezTo>
                  <a:pt x="248" y="252"/>
                  <a:pt x="244" y="250"/>
                  <a:pt x="239" y="250"/>
                </a:cubicBezTo>
                <a:cubicBezTo>
                  <a:pt x="229" y="250"/>
                  <a:pt x="222" y="258"/>
                  <a:pt x="222" y="270"/>
                </a:cubicBezTo>
                <a:cubicBezTo>
                  <a:pt x="222" y="276"/>
                  <a:pt x="224" y="281"/>
                  <a:pt x="227" y="284"/>
                </a:cubicBezTo>
                <a:cubicBezTo>
                  <a:pt x="230" y="287"/>
                  <a:pt x="235" y="289"/>
                  <a:pt x="240" y="289"/>
                </a:cubicBezTo>
                <a:cubicBezTo>
                  <a:pt x="246" y="289"/>
                  <a:pt x="249" y="288"/>
                  <a:pt x="252" y="287"/>
                </a:cubicBezTo>
                <a:cubicBezTo>
                  <a:pt x="252" y="287"/>
                  <a:pt x="252" y="287"/>
                  <a:pt x="252" y="287"/>
                </a:cubicBezTo>
                <a:cubicBezTo>
                  <a:pt x="251" y="282"/>
                  <a:pt x="251" y="282"/>
                  <a:pt x="251" y="282"/>
                </a:cubicBezTo>
                <a:cubicBezTo>
                  <a:pt x="251" y="282"/>
                  <a:pt x="251" y="282"/>
                  <a:pt x="251" y="282"/>
                </a:cubicBezTo>
                <a:cubicBezTo>
                  <a:pt x="251" y="282"/>
                  <a:pt x="251" y="282"/>
                  <a:pt x="251" y="282"/>
                </a:cubicBezTo>
                <a:cubicBezTo>
                  <a:pt x="248" y="283"/>
                  <a:pt x="246" y="284"/>
                  <a:pt x="241" y="284"/>
                </a:cubicBezTo>
                <a:cubicBezTo>
                  <a:pt x="233" y="284"/>
                  <a:pt x="229" y="279"/>
                  <a:pt x="229" y="271"/>
                </a:cubicBezTo>
                <a:cubicBezTo>
                  <a:pt x="254" y="271"/>
                  <a:pt x="254" y="271"/>
                  <a:pt x="254" y="271"/>
                </a:cubicBezTo>
                <a:cubicBezTo>
                  <a:pt x="254" y="271"/>
                  <a:pt x="254" y="271"/>
                  <a:pt x="254" y="271"/>
                </a:cubicBezTo>
                <a:cubicBezTo>
                  <a:pt x="254" y="270"/>
                  <a:pt x="254" y="269"/>
                  <a:pt x="254" y="268"/>
                </a:cubicBezTo>
                <a:cubicBezTo>
                  <a:pt x="254" y="266"/>
                  <a:pt x="254" y="261"/>
                  <a:pt x="251" y="256"/>
                </a:cubicBezTo>
                <a:moveTo>
                  <a:pt x="229" y="266"/>
                </a:moveTo>
                <a:cubicBezTo>
                  <a:pt x="229" y="262"/>
                  <a:pt x="232" y="255"/>
                  <a:pt x="239" y="255"/>
                </a:cubicBezTo>
                <a:cubicBezTo>
                  <a:pt x="241" y="255"/>
                  <a:pt x="243" y="256"/>
                  <a:pt x="244" y="257"/>
                </a:cubicBezTo>
                <a:cubicBezTo>
                  <a:pt x="247" y="260"/>
                  <a:pt x="247" y="264"/>
                  <a:pt x="247" y="266"/>
                </a:cubicBezTo>
                <a:lnTo>
                  <a:pt x="229" y="266"/>
                </a:lnTo>
                <a:close/>
                <a:moveTo>
                  <a:pt x="306" y="251"/>
                </a:moveTo>
                <a:cubicBezTo>
                  <a:pt x="306" y="251"/>
                  <a:pt x="306" y="251"/>
                  <a:pt x="306" y="251"/>
                </a:cubicBezTo>
                <a:cubicBezTo>
                  <a:pt x="296" y="278"/>
                  <a:pt x="296" y="278"/>
                  <a:pt x="296" y="278"/>
                </a:cubicBezTo>
                <a:cubicBezTo>
                  <a:pt x="291" y="291"/>
                  <a:pt x="288" y="297"/>
                  <a:pt x="284" y="301"/>
                </a:cubicBezTo>
                <a:cubicBezTo>
                  <a:pt x="281" y="304"/>
                  <a:pt x="278" y="305"/>
                  <a:pt x="276" y="306"/>
                </a:cubicBezTo>
                <a:cubicBezTo>
                  <a:pt x="276" y="306"/>
                  <a:pt x="276" y="306"/>
                  <a:pt x="276" y="306"/>
                </a:cubicBezTo>
                <a:cubicBezTo>
                  <a:pt x="276" y="306"/>
                  <a:pt x="276" y="306"/>
                  <a:pt x="276" y="306"/>
                </a:cubicBezTo>
                <a:cubicBezTo>
                  <a:pt x="274" y="300"/>
                  <a:pt x="274" y="300"/>
                  <a:pt x="274" y="300"/>
                </a:cubicBezTo>
                <a:cubicBezTo>
                  <a:pt x="274" y="300"/>
                  <a:pt x="274" y="300"/>
                  <a:pt x="274" y="300"/>
                </a:cubicBezTo>
                <a:cubicBezTo>
                  <a:pt x="275" y="299"/>
                  <a:pt x="278" y="298"/>
                  <a:pt x="280" y="296"/>
                </a:cubicBezTo>
                <a:cubicBezTo>
                  <a:pt x="282" y="295"/>
                  <a:pt x="284" y="292"/>
                  <a:pt x="285" y="289"/>
                </a:cubicBezTo>
                <a:cubicBezTo>
                  <a:pt x="286" y="288"/>
                  <a:pt x="286" y="288"/>
                  <a:pt x="286" y="287"/>
                </a:cubicBezTo>
                <a:cubicBezTo>
                  <a:pt x="286" y="287"/>
                  <a:pt x="286" y="286"/>
                  <a:pt x="286" y="285"/>
                </a:cubicBezTo>
                <a:cubicBezTo>
                  <a:pt x="272" y="251"/>
                  <a:pt x="272" y="251"/>
                  <a:pt x="272" y="251"/>
                </a:cubicBezTo>
                <a:cubicBezTo>
                  <a:pt x="280" y="251"/>
                  <a:pt x="280" y="251"/>
                  <a:pt x="280" y="251"/>
                </a:cubicBezTo>
                <a:cubicBezTo>
                  <a:pt x="280" y="251"/>
                  <a:pt x="280" y="251"/>
                  <a:pt x="280" y="251"/>
                </a:cubicBezTo>
                <a:cubicBezTo>
                  <a:pt x="287" y="273"/>
                  <a:pt x="287" y="273"/>
                  <a:pt x="287" y="273"/>
                </a:cubicBezTo>
                <a:cubicBezTo>
                  <a:pt x="288" y="276"/>
                  <a:pt x="289" y="278"/>
                  <a:pt x="290" y="281"/>
                </a:cubicBezTo>
                <a:cubicBezTo>
                  <a:pt x="290" y="280"/>
                  <a:pt x="290" y="279"/>
                  <a:pt x="290" y="278"/>
                </a:cubicBezTo>
                <a:cubicBezTo>
                  <a:pt x="291" y="277"/>
                  <a:pt x="291" y="275"/>
                  <a:pt x="292" y="273"/>
                </a:cubicBezTo>
                <a:cubicBezTo>
                  <a:pt x="299" y="251"/>
                  <a:pt x="299" y="251"/>
                  <a:pt x="299" y="251"/>
                </a:cubicBezTo>
                <a:lnTo>
                  <a:pt x="306" y="251"/>
                </a:lnTo>
                <a:close/>
                <a:moveTo>
                  <a:pt x="337" y="255"/>
                </a:moveTo>
                <a:cubicBezTo>
                  <a:pt x="334" y="252"/>
                  <a:pt x="330" y="250"/>
                  <a:pt x="325" y="250"/>
                </a:cubicBezTo>
                <a:cubicBezTo>
                  <a:pt x="320" y="250"/>
                  <a:pt x="316" y="252"/>
                  <a:pt x="312" y="255"/>
                </a:cubicBezTo>
                <a:cubicBezTo>
                  <a:pt x="309" y="259"/>
                  <a:pt x="307" y="264"/>
                  <a:pt x="307" y="270"/>
                </a:cubicBezTo>
                <a:cubicBezTo>
                  <a:pt x="307" y="281"/>
                  <a:pt x="314" y="289"/>
                  <a:pt x="324" y="289"/>
                </a:cubicBezTo>
                <a:cubicBezTo>
                  <a:pt x="329" y="289"/>
                  <a:pt x="333" y="288"/>
                  <a:pt x="336" y="285"/>
                </a:cubicBezTo>
                <a:cubicBezTo>
                  <a:pt x="340" y="281"/>
                  <a:pt x="342" y="276"/>
                  <a:pt x="342" y="269"/>
                </a:cubicBezTo>
                <a:cubicBezTo>
                  <a:pt x="342" y="264"/>
                  <a:pt x="340" y="259"/>
                  <a:pt x="337" y="255"/>
                </a:cubicBezTo>
                <a:moveTo>
                  <a:pt x="325" y="284"/>
                </a:moveTo>
                <a:cubicBezTo>
                  <a:pt x="318" y="284"/>
                  <a:pt x="314" y="278"/>
                  <a:pt x="314" y="270"/>
                </a:cubicBezTo>
                <a:cubicBezTo>
                  <a:pt x="314" y="263"/>
                  <a:pt x="317" y="255"/>
                  <a:pt x="325" y="255"/>
                </a:cubicBezTo>
                <a:cubicBezTo>
                  <a:pt x="332" y="255"/>
                  <a:pt x="335" y="263"/>
                  <a:pt x="335" y="270"/>
                </a:cubicBezTo>
                <a:cubicBezTo>
                  <a:pt x="335" y="278"/>
                  <a:pt x="331" y="284"/>
                  <a:pt x="325" y="284"/>
                </a:cubicBezTo>
                <a:moveTo>
                  <a:pt x="378" y="289"/>
                </a:moveTo>
                <a:cubicBezTo>
                  <a:pt x="372" y="289"/>
                  <a:pt x="372" y="289"/>
                  <a:pt x="372" y="289"/>
                </a:cubicBezTo>
                <a:cubicBezTo>
                  <a:pt x="372" y="288"/>
                  <a:pt x="372" y="288"/>
                  <a:pt x="372" y="288"/>
                </a:cubicBezTo>
                <a:cubicBezTo>
                  <a:pt x="372" y="282"/>
                  <a:pt x="372" y="282"/>
                  <a:pt x="372" y="282"/>
                </a:cubicBezTo>
                <a:cubicBezTo>
                  <a:pt x="371" y="285"/>
                  <a:pt x="367" y="289"/>
                  <a:pt x="360" y="289"/>
                </a:cubicBezTo>
                <a:cubicBezTo>
                  <a:pt x="358" y="289"/>
                  <a:pt x="355" y="289"/>
                  <a:pt x="352" y="286"/>
                </a:cubicBezTo>
                <a:cubicBezTo>
                  <a:pt x="349" y="283"/>
                  <a:pt x="348" y="279"/>
                  <a:pt x="348" y="273"/>
                </a:cubicBezTo>
                <a:cubicBezTo>
                  <a:pt x="348" y="251"/>
                  <a:pt x="348" y="251"/>
                  <a:pt x="348" y="251"/>
                </a:cubicBezTo>
                <a:cubicBezTo>
                  <a:pt x="355" y="251"/>
                  <a:pt x="355" y="251"/>
                  <a:pt x="355" y="251"/>
                </a:cubicBezTo>
                <a:cubicBezTo>
                  <a:pt x="355" y="272"/>
                  <a:pt x="355" y="272"/>
                  <a:pt x="355" y="272"/>
                </a:cubicBezTo>
                <a:cubicBezTo>
                  <a:pt x="355" y="280"/>
                  <a:pt x="357" y="284"/>
                  <a:pt x="362" y="284"/>
                </a:cubicBezTo>
                <a:cubicBezTo>
                  <a:pt x="367" y="284"/>
                  <a:pt x="370" y="280"/>
                  <a:pt x="371" y="277"/>
                </a:cubicBezTo>
                <a:cubicBezTo>
                  <a:pt x="371" y="276"/>
                  <a:pt x="371" y="275"/>
                  <a:pt x="371" y="274"/>
                </a:cubicBezTo>
                <a:cubicBezTo>
                  <a:pt x="371" y="251"/>
                  <a:pt x="371" y="251"/>
                  <a:pt x="371" y="251"/>
                </a:cubicBezTo>
                <a:cubicBezTo>
                  <a:pt x="378" y="251"/>
                  <a:pt x="378" y="251"/>
                  <a:pt x="378" y="251"/>
                </a:cubicBezTo>
                <a:cubicBezTo>
                  <a:pt x="378" y="278"/>
                  <a:pt x="378" y="278"/>
                  <a:pt x="378" y="278"/>
                </a:cubicBezTo>
                <a:cubicBezTo>
                  <a:pt x="378" y="282"/>
                  <a:pt x="378" y="286"/>
                  <a:pt x="378" y="288"/>
                </a:cubicBezTo>
                <a:lnTo>
                  <a:pt x="378" y="289"/>
                </a:lnTo>
                <a:close/>
                <a:moveTo>
                  <a:pt x="403" y="250"/>
                </a:moveTo>
                <a:cubicBezTo>
                  <a:pt x="403" y="257"/>
                  <a:pt x="403" y="257"/>
                  <a:pt x="403" y="257"/>
                </a:cubicBezTo>
                <a:cubicBezTo>
                  <a:pt x="403" y="257"/>
                  <a:pt x="403" y="257"/>
                  <a:pt x="403" y="257"/>
                </a:cubicBezTo>
                <a:cubicBezTo>
                  <a:pt x="403" y="257"/>
                  <a:pt x="402" y="257"/>
                  <a:pt x="401" y="257"/>
                </a:cubicBezTo>
                <a:cubicBezTo>
                  <a:pt x="397" y="257"/>
                  <a:pt x="393" y="260"/>
                  <a:pt x="393" y="265"/>
                </a:cubicBezTo>
                <a:cubicBezTo>
                  <a:pt x="392" y="266"/>
                  <a:pt x="392" y="267"/>
                  <a:pt x="392" y="268"/>
                </a:cubicBezTo>
                <a:cubicBezTo>
                  <a:pt x="392" y="289"/>
                  <a:pt x="392" y="289"/>
                  <a:pt x="392" y="289"/>
                </a:cubicBezTo>
                <a:cubicBezTo>
                  <a:pt x="386" y="289"/>
                  <a:pt x="386" y="289"/>
                  <a:pt x="386" y="289"/>
                </a:cubicBezTo>
                <a:cubicBezTo>
                  <a:pt x="386" y="263"/>
                  <a:pt x="386" y="263"/>
                  <a:pt x="386" y="263"/>
                </a:cubicBezTo>
                <a:cubicBezTo>
                  <a:pt x="386" y="258"/>
                  <a:pt x="386" y="254"/>
                  <a:pt x="385" y="251"/>
                </a:cubicBezTo>
                <a:cubicBezTo>
                  <a:pt x="385" y="251"/>
                  <a:pt x="385" y="251"/>
                  <a:pt x="385" y="251"/>
                </a:cubicBezTo>
                <a:cubicBezTo>
                  <a:pt x="391" y="251"/>
                  <a:pt x="391" y="251"/>
                  <a:pt x="391" y="251"/>
                </a:cubicBezTo>
                <a:cubicBezTo>
                  <a:pt x="391" y="251"/>
                  <a:pt x="391" y="251"/>
                  <a:pt x="391" y="251"/>
                </a:cubicBezTo>
                <a:cubicBezTo>
                  <a:pt x="391" y="258"/>
                  <a:pt x="391" y="258"/>
                  <a:pt x="391" y="258"/>
                </a:cubicBezTo>
                <a:cubicBezTo>
                  <a:pt x="392" y="258"/>
                  <a:pt x="392" y="258"/>
                  <a:pt x="392" y="258"/>
                </a:cubicBezTo>
                <a:cubicBezTo>
                  <a:pt x="393" y="253"/>
                  <a:pt x="397" y="250"/>
                  <a:pt x="401" y="250"/>
                </a:cubicBezTo>
                <a:cubicBezTo>
                  <a:pt x="402" y="250"/>
                  <a:pt x="403" y="250"/>
                  <a:pt x="403" y="250"/>
                </a:cubicBezTo>
                <a:close/>
                <a:moveTo>
                  <a:pt x="456" y="266"/>
                </a:moveTo>
                <a:cubicBezTo>
                  <a:pt x="456" y="289"/>
                  <a:pt x="456" y="289"/>
                  <a:pt x="456" y="289"/>
                </a:cubicBezTo>
                <a:cubicBezTo>
                  <a:pt x="449" y="289"/>
                  <a:pt x="449" y="289"/>
                  <a:pt x="449" y="289"/>
                </a:cubicBezTo>
                <a:cubicBezTo>
                  <a:pt x="449" y="267"/>
                  <a:pt x="449" y="267"/>
                  <a:pt x="449" y="267"/>
                </a:cubicBezTo>
                <a:cubicBezTo>
                  <a:pt x="449" y="257"/>
                  <a:pt x="444" y="256"/>
                  <a:pt x="441" y="256"/>
                </a:cubicBezTo>
                <a:cubicBezTo>
                  <a:pt x="437" y="256"/>
                  <a:pt x="434" y="258"/>
                  <a:pt x="432" y="263"/>
                </a:cubicBezTo>
                <a:cubicBezTo>
                  <a:pt x="432" y="264"/>
                  <a:pt x="432" y="265"/>
                  <a:pt x="432" y="266"/>
                </a:cubicBezTo>
                <a:cubicBezTo>
                  <a:pt x="432" y="289"/>
                  <a:pt x="432" y="289"/>
                  <a:pt x="432" y="289"/>
                </a:cubicBezTo>
                <a:cubicBezTo>
                  <a:pt x="425" y="289"/>
                  <a:pt x="425" y="289"/>
                  <a:pt x="425" y="289"/>
                </a:cubicBezTo>
                <a:cubicBezTo>
                  <a:pt x="425" y="261"/>
                  <a:pt x="425" y="261"/>
                  <a:pt x="425" y="261"/>
                </a:cubicBezTo>
                <a:cubicBezTo>
                  <a:pt x="425" y="257"/>
                  <a:pt x="425" y="254"/>
                  <a:pt x="425" y="251"/>
                </a:cubicBezTo>
                <a:cubicBezTo>
                  <a:pt x="425" y="251"/>
                  <a:pt x="425" y="251"/>
                  <a:pt x="425" y="251"/>
                </a:cubicBezTo>
                <a:cubicBezTo>
                  <a:pt x="431" y="251"/>
                  <a:pt x="431" y="251"/>
                  <a:pt x="431" y="251"/>
                </a:cubicBezTo>
                <a:cubicBezTo>
                  <a:pt x="431" y="251"/>
                  <a:pt x="431" y="251"/>
                  <a:pt x="431" y="251"/>
                </a:cubicBezTo>
                <a:cubicBezTo>
                  <a:pt x="431" y="257"/>
                  <a:pt x="431" y="257"/>
                  <a:pt x="431" y="257"/>
                </a:cubicBezTo>
                <a:cubicBezTo>
                  <a:pt x="433" y="254"/>
                  <a:pt x="437" y="250"/>
                  <a:pt x="443" y="250"/>
                </a:cubicBezTo>
                <a:cubicBezTo>
                  <a:pt x="445" y="250"/>
                  <a:pt x="456" y="251"/>
                  <a:pt x="456" y="266"/>
                </a:cubicBezTo>
                <a:moveTo>
                  <a:pt x="490" y="256"/>
                </a:moveTo>
                <a:cubicBezTo>
                  <a:pt x="487" y="252"/>
                  <a:pt x="483" y="250"/>
                  <a:pt x="478" y="250"/>
                </a:cubicBezTo>
                <a:cubicBezTo>
                  <a:pt x="468" y="250"/>
                  <a:pt x="461" y="258"/>
                  <a:pt x="461" y="270"/>
                </a:cubicBezTo>
                <a:cubicBezTo>
                  <a:pt x="461" y="276"/>
                  <a:pt x="463" y="281"/>
                  <a:pt x="466" y="284"/>
                </a:cubicBezTo>
                <a:cubicBezTo>
                  <a:pt x="469" y="287"/>
                  <a:pt x="474" y="289"/>
                  <a:pt x="479" y="289"/>
                </a:cubicBezTo>
                <a:cubicBezTo>
                  <a:pt x="485" y="289"/>
                  <a:pt x="489" y="288"/>
                  <a:pt x="491" y="287"/>
                </a:cubicBezTo>
                <a:cubicBezTo>
                  <a:pt x="491" y="287"/>
                  <a:pt x="491" y="287"/>
                  <a:pt x="491" y="287"/>
                </a:cubicBezTo>
                <a:cubicBezTo>
                  <a:pt x="490" y="282"/>
                  <a:pt x="490" y="282"/>
                  <a:pt x="490" y="282"/>
                </a:cubicBezTo>
                <a:cubicBezTo>
                  <a:pt x="490" y="282"/>
                  <a:pt x="490" y="282"/>
                  <a:pt x="490" y="282"/>
                </a:cubicBezTo>
                <a:cubicBezTo>
                  <a:pt x="490" y="282"/>
                  <a:pt x="490" y="282"/>
                  <a:pt x="490" y="282"/>
                </a:cubicBezTo>
                <a:cubicBezTo>
                  <a:pt x="487" y="283"/>
                  <a:pt x="485" y="284"/>
                  <a:pt x="480" y="284"/>
                </a:cubicBezTo>
                <a:cubicBezTo>
                  <a:pt x="472" y="284"/>
                  <a:pt x="468" y="279"/>
                  <a:pt x="468" y="271"/>
                </a:cubicBezTo>
                <a:cubicBezTo>
                  <a:pt x="493" y="271"/>
                  <a:pt x="493" y="271"/>
                  <a:pt x="493" y="271"/>
                </a:cubicBezTo>
                <a:cubicBezTo>
                  <a:pt x="493" y="271"/>
                  <a:pt x="493" y="271"/>
                  <a:pt x="493" y="271"/>
                </a:cubicBezTo>
                <a:cubicBezTo>
                  <a:pt x="493" y="270"/>
                  <a:pt x="493" y="269"/>
                  <a:pt x="493" y="268"/>
                </a:cubicBezTo>
                <a:cubicBezTo>
                  <a:pt x="493" y="266"/>
                  <a:pt x="493" y="261"/>
                  <a:pt x="490" y="256"/>
                </a:cubicBezTo>
                <a:moveTo>
                  <a:pt x="468" y="266"/>
                </a:moveTo>
                <a:cubicBezTo>
                  <a:pt x="468" y="262"/>
                  <a:pt x="471" y="255"/>
                  <a:pt x="478" y="255"/>
                </a:cubicBezTo>
                <a:cubicBezTo>
                  <a:pt x="480" y="255"/>
                  <a:pt x="482" y="256"/>
                  <a:pt x="483" y="257"/>
                </a:cubicBezTo>
                <a:cubicBezTo>
                  <a:pt x="486" y="260"/>
                  <a:pt x="486" y="264"/>
                  <a:pt x="486" y="266"/>
                </a:cubicBezTo>
                <a:lnTo>
                  <a:pt x="468" y="266"/>
                </a:lnTo>
                <a:close/>
                <a:moveTo>
                  <a:pt x="528" y="289"/>
                </a:moveTo>
                <a:cubicBezTo>
                  <a:pt x="520" y="289"/>
                  <a:pt x="520" y="289"/>
                  <a:pt x="520" y="289"/>
                </a:cubicBezTo>
                <a:cubicBezTo>
                  <a:pt x="520" y="288"/>
                  <a:pt x="520" y="288"/>
                  <a:pt x="520" y="288"/>
                </a:cubicBezTo>
                <a:cubicBezTo>
                  <a:pt x="515" y="280"/>
                  <a:pt x="515" y="280"/>
                  <a:pt x="515" y="280"/>
                </a:cubicBezTo>
                <a:cubicBezTo>
                  <a:pt x="514" y="278"/>
                  <a:pt x="513" y="276"/>
                  <a:pt x="511" y="274"/>
                </a:cubicBezTo>
                <a:cubicBezTo>
                  <a:pt x="511" y="274"/>
                  <a:pt x="511" y="274"/>
                  <a:pt x="511" y="274"/>
                </a:cubicBezTo>
                <a:cubicBezTo>
                  <a:pt x="510" y="275"/>
                  <a:pt x="509" y="277"/>
                  <a:pt x="508" y="278"/>
                </a:cubicBezTo>
                <a:cubicBezTo>
                  <a:pt x="508" y="279"/>
                  <a:pt x="508" y="279"/>
                  <a:pt x="508" y="280"/>
                </a:cubicBezTo>
                <a:cubicBezTo>
                  <a:pt x="502" y="289"/>
                  <a:pt x="502" y="289"/>
                  <a:pt x="502" y="289"/>
                </a:cubicBezTo>
                <a:cubicBezTo>
                  <a:pt x="495" y="289"/>
                  <a:pt x="495" y="289"/>
                  <a:pt x="495" y="289"/>
                </a:cubicBezTo>
                <a:cubicBezTo>
                  <a:pt x="508" y="269"/>
                  <a:pt x="508" y="269"/>
                  <a:pt x="508" y="269"/>
                </a:cubicBezTo>
                <a:cubicBezTo>
                  <a:pt x="496" y="251"/>
                  <a:pt x="496" y="251"/>
                  <a:pt x="496" y="251"/>
                </a:cubicBezTo>
                <a:cubicBezTo>
                  <a:pt x="503" y="251"/>
                  <a:pt x="503" y="251"/>
                  <a:pt x="503" y="251"/>
                </a:cubicBezTo>
                <a:cubicBezTo>
                  <a:pt x="508" y="259"/>
                  <a:pt x="508" y="259"/>
                  <a:pt x="508" y="259"/>
                </a:cubicBezTo>
                <a:cubicBezTo>
                  <a:pt x="509" y="261"/>
                  <a:pt x="511" y="263"/>
                  <a:pt x="512" y="265"/>
                </a:cubicBezTo>
                <a:cubicBezTo>
                  <a:pt x="512" y="265"/>
                  <a:pt x="512" y="265"/>
                  <a:pt x="512" y="265"/>
                </a:cubicBezTo>
                <a:cubicBezTo>
                  <a:pt x="513" y="263"/>
                  <a:pt x="514" y="262"/>
                  <a:pt x="515" y="260"/>
                </a:cubicBezTo>
                <a:cubicBezTo>
                  <a:pt x="515" y="260"/>
                  <a:pt x="515" y="259"/>
                  <a:pt x="515" y="259"/>
                </a:cubicBezTo>
                <a:cubicBezTo>
                  <a:pt x="520" y="251"/>
                  <a:pt x="520" y="251"/>
                  <a:pt x="520" y="251"/>
                </a:cubicBezTo>
                <a:cubicBezTo>
                  <a:pt x="528" y="251"/>
                  <a:pt x="528" y="251"/>
                  <a:pt x="528" y="251"/>
                </a:cubicBezTo>
                <a:cubicBezTo>
                  <a:pt x="527" y="251"/>
                  <a:pt x="527" y="251"/>
                  <a:pt x="527" y="251"/>
                </a:cubicBezTo>
                <a:cubicBezTo>
                  <a:pt x="515" y="269"/>
                  <a:pt x="515" y="269"/>
                  <a:pt x="515" y="269"/>
                </a:cubicBezTo>
                <a:lnTo>
                  <a:pt x="528" y="289"/>
                </a:lnTo>
                <a:close/>
                <a:moveTo>
                  <a:pt x="544" y="256"/>
                </a:moveTo>
                <a:cubicBezTo>
                  <a:pt x="544" y="276"/>
                  <a:pt x="544" y="276"/>
                  <a:pt x="544" y="276"/>
                </a:cubicBezTo>
                <a:cubicBezTo>
                  <a:pt x="544" y="281"/>
                  <a:pt x="545" y="284"/>
                  <a:pt x="549" y="284"/>
                </a:cubicBezTo>
                <a:cubicBezTo>
                  <a:pt x="550" y="284"/>
                  <a:pt x="552" y="283"/>
                  <a:pt x="552" y="283"/>
                </a:cubicBezTo>
                <a:cubicBezTo>
                  <a:pt x="553" y="283"/>
                  <a:pt x="553" y="283"/>
                  <a:pt x="553" y="283"/>
                </a:cubicBezTo>
                <a:cubicBezTo>
                  <a:pt x="553" y="283"/>
                  <a:pt x="553" y="283"/>
                  <a:pt x="553" y="283"/>
                </a:cubicBezTo>
                <a:cubicBezTo>
                  <a:pt x="553" y="288"/>
                  <a:pt x="553" y="288"/>
                  <a:pt x="553" y="288"/>
                </a:cubicBezTo>
                <a:cubicBezTo>
                  <a:pt x="553" y="288"/>
                  <a:pt x="553" y="288"/>
                  <a:pt x="553" y="288"/>
                </a:cubicBezTo>
                <a:cubicBezTo>
                  <a:pt x="551" y="289"/>
                  <a:pt x="549" y="289"/>
                  <a:pt x="547" y="289"/>
                </a:cubicBezTo>
                <a:cubicBezTo>
                  <a:pt x="544" y="289"/>
                  <a:pt x="542" y="288"/>
                  <a:pt x="540" y="286"/>
                </a:cubicBezTo>
                <a:cubicBezTo>
                  <a:pt x="538" y="284"/>
                  <a:pt x="537" y="281"/>
                  <a:pt x="537" y="277"/>
                </a:cubicBezTo>
                <a:cubicBezTo>
                  <a:pt x="537" y="256"/>
                  <a:pt x="537" y="256"/>
                  <a:pt x="537" y="256"/>
                </a:cubicBezTo>
                <a:cubicBezTo>
                  <a:pt x="532" y="256"/>
                  <a:pt x="532" y="256"/>
                  <a:pt x="532" y="256"/>
                </a:cubicBezTo>
                <a:cubicBezTo>
                  <a:pt x="532" y="251"/>
                  <a:pt x="532" y="251"/>
                  <a:pt x="532" y="251"/>
                </a:cubicBezTo>
                <a:cubicBezTo>
                  <a:pt x="537" y="251"/>
                  <a:pt x="537" y="251"/>
                  <a:pt x="537" y="251"/>
                </a:cubicBezTo>
                <a:cubicBezTo>
                  <a:pt x="537" y="242"/>
                  <a:pt x="537" y="242"/>
                  <a:pt x="537" y="242"/>
                </a:cubicBezTo>
                <a:cubicBezTo>
                  <a:pt x="538" y="242"/>
                  <a:pt x="538" y="242"/>
                  <a:pt x="538" y="242"/>
                </a:cubicBezTo>
                <a:cubicBezTo>
                  <a:pt x="544" y="240"/>
                  <a:pt x="544" y="240"/>
                  <a:pt x="544" y="240"/>
                </a:cubicBezTo>
                <a:cubicBezTo>
                  <a:pt x="544" y="251"/>
                  <a:pt x="544" y="251"/>
                  <a:pt x="544" y="251"/>
                </a:cubicBezTo>
                <a:cubicBezTo>
                  <a:pt x="553" y="251"/>
                  <a:pt x="553" y="251"/>
                  <a:pt x="553" y="251"/>
                </a:cubicBezTo>
                <a:cubicBezTo>
                  <a:pt x="553" y="256"/>
                  <a:pt x="553" y="256"/>
                  <a:pt x="553" y="256"/>
                </a:cubicBezTo>
                <a:lnTo>
                  <a:pt x="544" y="2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BF23E179-FA58-CD59-0E45-38D4502F6AA7}"/>
              </a:ext>
            </a:extLst>
          </p:cNvPr>
          <p:cNvSpPr>
            <a:spLocks noGrp="1"/>
          </p:cNvSpPr>
          <p:nvPr>
            <p:ph type="sldNum" sz="quarter" idx="10"/>
          </p:nvPr>
        </p:nvSpPr>
        <p:spPr/>
        <p:txBody>
          <a:bodyPr/>
          <a:lstStyle>
            <a:lvl1pPr>
              <a:defRPr b="1">
                <a:solidFill>
                  <a:schemeClr val="tx1"/>
                </a:solidFill>
              </a:defRPr>
            </a:lvl1pPr>
          </a:lstStyle>
          <a:p>
            <a:fld id="{ACCE74C3-3F52-4DC8-BC02-2FE2A5B6D25C}" type="slidenum">
              <a:rPr lang="en-US" smtClean="0"/>
              <a:pPr/>
              <a:t>‹#›</a:t>
            </a:fld>
            <a:endParaRPr lang="en-US"/>
          </a:p>
        </p:txBody>
      </p:sp>
    </p:spTree>
    <p:extLst>
      <p:ext uri="{BB962C8B-B14F-4D97-AF65-F5344CB8AC3E}">
        <p14:creationId xmlns:p14="http://schemas.microsoft.com/office/powerpoint/2010/main" val="419363780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8" name="Shape 42"/>
          <p:cNvSpPr>
            <a:spLocks noGrp="1"/>
          </p:cNvSpPr>
          <p:nvPr>
            <p:ph type="sldNum" sz="quarter" idx="2"/>
          </p:nvPr>
        </p:nvSpPr>
        <p:spPr bwMode="gray">
          <a:xfrm>
            <a:off x="426000" y="6274248"/>
            <a:ext cx="624383" cy="372535"/>
          </a:xfrm>
          <a:prstGeom prst="rect">
            <a:avLst/>
          </a:prstGeom>
        </p:spPr>
        <p:txBody>
          <a:bodyPr lIns="0" anchor="ctr"/>
          <a:lstStyle>
            <a:lvl1pPr algn="l">
              <a:defRPr sz="1200">
                <a:solidFill>
                  <a:schemeClr val="tx1">
                    <a:lumMod val="95000"/>
                    <a:lumOff val="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bwMode="gray">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EAC8A5"/>
          </a:solidFill>
        </p:spPr>
        <p:txBody>
          <a:bodyPr wrap="square" lIns="0" tIns="0" rIns="0" bIns="0" rtlCol="0"/>
          <a:lstStyle/>
          <a:p>
            <a:endParaRPr sz="3200"/>
          </a:p>
        </p:txBody>
      </p:sp>
      <p:sp>
        <p:nvSpPr>
          <p:cNvPr id="20" name="object 9"/>
          <p:cNvSpPr/>
          <p:nvPr userDrawn="1"/>
        </p:nvSpPr>
        <p:spPr bwMode="gray">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EAC8A5"/>
          </a:solidFill>
        </p:spPr>
        <p:txBody>
          <a:bodyPr wrap="square" lIns="0" tIns="0" rIns="0" bIns="0" rtlCol="0"/>
          <a:lstStyle/>
          <a:p>
            <a:endParaRPr sz="3200"/>
          </a:p>
        </p:txBody>
      </p:sp>
      <p:sp>
        <p:nvSpPr>
          <p:cNvPr id="6" name="Freeform 5"/>
          <p:cNvSpPr>
            <a:spLocks noEditPoints="1"/>
          </p:cNvSpPr>
          <p:nvPr userDrawn="1"/>
        </p:nvSpPr>
        <p:spPr bwMode="gray">
          <a:xfrm>
            <a:off x="10818813" y="6207126"/>
            <a:ext cx="985838" cy="503237"/>
          </a:xfrm>
          <a:custGeom>
            <a:avLst/>
            <a:gdLst>
              <a:gd name="T0" fmla="*/ 199 w 603"/>
              <a:gd name="T1" fmla="*/ 117 h 306"/>
              <a:gd name="T2" fmla="*/ 162 w 603"/>
              <a:gd name="T3" fmla="*/ 162 h 306"/>
              <a:gd name="T4" fmla="*/ 231 w 603"/>
              <a:gd name="T5" fmla="*/ 27 h 306"/>
              <a:gd name="T6" fmla="*/ 373 w 603"/>
              <a:gd name="T7" fmla="*/ 45 h 306"/>
              <a:gd name="T8" fmla="*/ 525 w 603"/>
              <a:gd name="T9" fmla="*/ 45 h 306"/>
              <a:gd name="T10" fmla="*/ 471 w 603"/>
              <a:gd name="T11" fmla="*/ 179 h 306"/>
              <a:gd name="T12" fmla="*/ 408 w 603"/>
              <a:gd name="T13" fmla="*/ 222 h 306"/>
              <a:gd name="T14" fmla="*/ 340 w 603"/>
              <a:gd name="T15" fmla="*/ 80 h 306"/>
              <a:gd name="T16" fmla="*/ 61 w 603"/>
              <a:gd name="T17" fmla="*/ 63 h 306"/>
              <a:gd name="T18" fmla="*/ 123 w 603"/>
              <a:gd name="T19" fmla="*/ 158 h 306"/>
              <a:gd name="T20" fmla="*/ 42 w 603"/>
              <a:gd name="T21" fmla="*/ 162 h 306"/>
              <a:gd name="T22" fmla="*/ 22 w 603"/>
              <a:gd name="T23" fmla="*/ 162 h 306"/>
              <a:gd name="T24" fmla="*/ 414 w 603"/>
              <a:gd name="T25" fmla="*/ 70 h 306"/>
              <a:gd name="T26" fmla="*/ 397 w 603"/>
              <a:gd name="T27" fmla="*/ 79 h 306"/>
              <a:gd name="T28" fmla="*/ 588 w 603"/>
              <a:gd name="T29" fmla="*/ 14 h 306"/>
              <a:gd name="T30" fmla="*/ 588 w 603"/>
              <a:gd name="T31" fmla="*/ 27 h 306"/>
              <a:gd name="T32" fmla="*/ 584 w 603"/>
              <a:gd name="T33" fmla="*/ 2 h 306"/>
              <a:gd name="T34" fmla="*/ 584 w 603"/>
              <a:gd name="T35" fmla="*/ 36 h 306"/>
              <a:gd name="T36" fmla="*/ 7 w 603"/>
              <a:gd name="T37" fmla="*/ 266 h 306"/>
              <a:gd name="T38" fmla="*/ 31 w 603"/>
              <a:gd name="T39" fmla="*/ 258 h 306"/>
              <a:gd name="T40" fmla="*/ 46 w 603"/>
              <a:gd name="T41" fmla="*/ 253 h 306"/>
              <a:gd name="T42" fmla="*/ 47 w 603"/>
              <a:gd name="T43" fmla="*/ 270 h 306"/>
              <a:gd name="T44" fmla="*/ 56 w 603"/>
              <a:gd name="T45" fmla="*/ 284 h 306"/>
              <a:gd name="T46" fmla="*/ 108 w 603"/>
              <a:gd name="T47" fmla="*/ 251 h 306"/>
              <a:gd name="T48" fmla="*/ 88 w 603"/>
              <a:gd name="T49" fmla="*/ 272 h 306"/>
              <a:gd name="T50" fmla="*/ 117 w 603"/>
              <a:gd name="T51" fmla="*/ 245 h 306"/>
              <a:gd name="T52" fmla="*/ 121 w 603"/>
              <a:gd name="T53" fmla="*/ 289 h 306"/>
              <a:gd name="T54" fmla="*/ 153 w 603"/>
              <a:gd name="T55" fmla="*/ 282 h 306"/>
              <a:gd name="T56" fmla="*/ 142 w 603"/>
              <a:gd name="T57" fmla="*/ 305 h 306"/>
              <a:gd name="T58" fmla="*/ 133 w 603"/>
              <a:gd name="T59" fmla="*/ 270 h 306"/>
              <a:gd name="T60" fmla="*/ 194 w 603"/>
              <a:gd name="T61" fmla="*/ 279 h 306"/>
              <a:gd name="T62" fmla="*/ 179 w 603"/>
              <a:gd name="T63" fmla="*/ 255 h 306"/>
              <a:gd name="T64" fmla="*/ 188 w 603"/>
              <a:gd name="T65" fmla="*/ 284 h 306"/>
              <a:gd name="T66" fmla="*/ 187 w 603"/>
              <a:gd name="T67" fmla="*/ 269 h 306"/>
              <a:gd name="T68" fmla="*/ 219 w 603"/>
              <a:gd name="T69" fmla="*/ 283 h 306"/>
              <a:gd name="T70" fmla="*/ 198 w 603"/>
              <a:gd name="T71" fmla="*/ 256 h 306"/>
              <a:gd name="T72" fmla="*/ 219 w 603"/>
              <a:gd name="T73" fmla="*/ 256 h 306"/>
              <a:gd name="T74" fmla="*/ 252 w 603"/>
              <a:gd name="T75" fmla="*/ 287 h 306"/>
              <a:gd name="T76" fmla="*/ 254 w 603"/>
              <a:gd name="T77" fmla="*/ 268 h 306"/>
              <a:gd name="T78" fmla="*/ 306 w 603"/>
              <a:gd name="T79" fmla="*/ 251 h 306"/>
              <a:gd name="T80" fmla="*/ 280 w 603"/>
              <a:gd name="T81" fmla="*/ 296 h 306"/>
              <a:gd name="T82" fmla="*/ 290 w 603"/>
              <a:gd name="T83" fmla="*/ 281 h 306"/>
              <a:gd name="T84" fmla="*/ 307 w 603"/>
              <a:gd name="T85" fmla="*/ 270 h 306"/>
              <a:gd name="T86" fmla="*/ 335 w 603"/>
              <a:gd name="T87" fmla="*/ 270 h 306"/>
              <a:gd name="T88" fmla="*/ 348 w 603"/>
              <a:gd name="T89" fmla="*/ 273 h 306"/>
              <a:gd name="T90" fmla="*/ 378 w 603"/>
              <a:gd name="T91" fmla="*/ 251 h 306"/>
              <a:gd name="T92" fmla="*/ 393 w 603"/>
              <a:gd name="T93" fmla="*/ 265 h 306"/>
              <a:gd name="T94" fmla="*/ 391 w 603"/>
              <a:gd name="T95" fmla="*/ 251 h 306"/>
              <a:gd name="T96" fmla="*/ 449 w 603"/>
              <a:gd name="T97" fmla="*/ 267 h 306"/>
              <a:gd name="T98" fmla="*/ 425 w 603"/>
              <a:gd name="T99" fmla="*/ 251 h 306"/>
              <a:gd name="T100" fmla="*/ 461 w 603"/>
              <a:gd name="T101" fmla="*/ 270 h 306"/>
              <a:gd name="T102" fmla="*/ 480 w 603"/>
              <a:gd name="T103" fmla="*/ 284 h 306"/>
              <a:gd name="T104" fmla="*/ 483 w 603"/>
              <a:gd name="T105" fmla="*/ 257 h 306"/>
              <a:gd name="T106" fmla="*/ 511 w 603"/>
              <a:gd name="T107" fmla="*/ 274 h 306"/>
              <a:gd name="T108" fmla="*/ 508 w 603"/>
              <a:gd name="T109" fmla="*/ 259 h 306"/>
              <a:gd name="T110" fmla="*/ 515 w 603"/>
              <a:gd name="T111" fmla="*/ 269 h 306"/>
              <a:gd name="T112" fmla="*/ 553 w 603"/>
              <a:gd name="T113" fmla="*/ 288 h 306"/>
              <a:gd name="T114" fmla="*/ 537 w 603"/>
              <a:gd name="T115" fmla="*/ 25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3" h="306">
                <a:moveTo>
                  <a:pt x="323" y="157"/>
                </a:moveTo>
                <a:cubicBezTo>
                  <a:pt x="336" y="169"/>
                  <a:pt x="348" y="176"/>
                  <a:pt x="364" y="176"/>
                </a:cubicBezTo>
                <a:cubicBezTo>
                  <a:pt x="379" y="176"/>
                  <a:pt x="393" y="168"/>
                  <a:pt x="393" y="153"/>
                </a:cubicBezTo>
                <a:cubicBezTo>
                  <a:pt x="393" y="141"/>
                  <a:pt x="382" y="134"/>
                  <a:pt x="363" y="125"/>
                </a:cubicBezTo>
                <a:cubicBezTo>
                  <a:pt x="346" y="118"/>
                  <a:pt x="334" y="113"/>
                  <a:pt x="327" y="103"/>
                </a:cubicBezTo>
                <a:cubicBezTo>
                  <a:pt x="328" y="107"/>
                  <a:pt x="329" y="112"/>
                  <a:pt x="329" y="117"/>
                </a:cubicBezTo>
                <a:cubicBezTo>
                  <a:pt x="329" y="157"/>
                  <a:pt x="300" y="189"/>
                  <a:pt x="264" y="189"/>
                </a:cubicBezTo>
                <a:cubicBezTo>
                  <a:pt x="228" y="189"/>
                  <a:pt x="199" y="157"/>
                  <a:pt x="199" y="117"/>
                </a:cubicBezTo>
                <a:cubicBezTo>
                  <a:pt x="199" y="93"/>
                  <a:pt x="209" y="71"/>
                  <a:pt x="226" y="58"/>
                </a:cubicBezTo>
                <a:cubicBezTo>
                  <a:pt x="182" y="58"/>
                  <a:pt x="182" y="58"/>
                  <a:pt x="182" y="58"/>
                </a:cubicBezTo>
                <a:cubicBezTo>
                  <a:pt x="182" y="162"/>
                  <a:pt x="182" y="162"/>
                  <a:pt x="182" y="162"/>
                </a:cubicBezTo>
                <a:cubicBezTo>
                  <a:pt x="182" y="162"/>
                  <a:pt x="182" y="162"/>
                  <a:pt x="182" y="162"/>
                </a:cubicBezTo>
                <a:cubicBezTo>
                  <a:pt x="182" y="184"/>
                  <a:pt x="182" y="184"/>
                  <a:pt x="182" y="184"/>
                </a:cubicBezTo>
                <a:cubicBezTo>
                  <a:pt x="162" y="184"/>
                  <a:pt x="162" y="184"/>
                  <a:pt x="162" y="184"/>
                </a:cubicBezTo>
                <a:cubicBezTo>
                  <a:pt x="162" y="163"/>
                  <a:pt x="162" y="163"/>
                  <a:pt x="162" y="163"/>
                </a:cubicBezTo>
                <a:cubicBezTo>
                  <a:pt x="162" y="163"/>
                  <a:pt x="162" y="162"/>
                  <a:pt x="162" y="162"/>
                </a:cubicBezTo>
                <a:cubicBezTo>
                  <a:pt x="162" y="58"/>
                  <a:pt x="162" y="58"/>
                  <a:pt x="162" y="58"/>
                </a:cubicBezTo>
                <a:cubicBezTo>
                  <a:pt x="145" y="58"/>
                  <a:pt x="145" y="58"/>
                  <a:pt x="145" y="58"/>
                </a:cubicBezTo>
                <a:cubicBezTo>
                  <a:pt x="145" y="45"/>
                  <a:pt x="145" y="45"/>
                  <a:pt x="145" y="45"/>
                </a:cubicBezTo>
                <a:cubicBezTo>
                  <a:pt x="162" y="45"/>
                  <a:pt x="162" y="45"/>
                  <a:pt x="162" y="45"/>
                </a:cubicBezTo>
                <a:cubicBezTo>
                  <a:pt x="165" y="19"/>
                  <a:pt x="181" y="4"/>
                  <a:pt x="204" y="4"/>
                </a:cubicBezTo>
                <a:cubicBezTo>
                  <a:pt x="218" y="4"/>
                  <a:pt x="226" y="5"/>
                  <a:pt x="231" y="7"/>
                </a:cubicBezTo>
                <a:cubicBezTo>
                  <a:pt x="231" y="25"/>
                  <a:pt x="231" y="25"/>
                  <a:pt x="231" y="25"/>
                </a:cubicBezTo>
                <a:cubicBezTo>
                  <a:pt x="231" y="27"/>
                  <a:pt x="231" y="27"/>
                  <a:pt x="231" y="27"/>
                </a:cubicBezTo>
                <a:cubicBezTo>
                  <a:pt x="231" y="27"/>
                  <a:pt x="230" y="27"/>
                  <a:pt x="230" y="27"/>
                </a:cubicBezTo>
                <a:cubicBezTo>
                  <a:pt x="223" y="21"/>
                  <a:pt x="216" y="16"/>
                  <a:pt x="200" y="16"/>
                </a:cubicBezTo>
                <a:cubicBezTo>
                  <a:pt x="187" y="16"/>
                  <a:pt x="178" y="26"/>
                  <a:pt x="181" y="45"/>
                </a:cubicBezTo>
                <a:cubicBezTo>
                  <a:pt x="255" y="45"/>
                  <a:pt x="255" y="45"/>
                  <a:pt x="255" y="45"/>
                </a:cubicBezTo>
                <a:cubicBezTo>
                  <a:pt x="258" y="44"/>
                  <a:pt x="261" y="44"/>
                  <a:pt x="264" y="44"/>
                </a:cubicBezTo>
                <a:cubicBezTo>
                  <a:pt x="290" y="44"/>
                  <a:pt x="312" y="61"/>
                  <a:pt x="323" y="86"/>
                </a:cubicBezTo>
                <a:cubicBezTo>
                  <a:pt x="322" y="85"/>
                  <a:pt x="322" y="83"/>
                  <a:pt x="322" y="82"/>
                </a:cubicBezTo>
                <a:cubicBezTo>
                  <a:pt x="322" y="56"/>
                  <a:pt x="347" y="45"/>
                  <a:pt x="373" y="45"/>
                </a:cubicBezTo>
                <a:cubicBezTo>
                  <a:pt x="374" y="45"/>
                  <a:pt x="375" y="45"/>
                  <a:pt x="376" y="45"/>
                </a:cubicBezTo>
                <a:cubicBezTo>
                  <a:pt x="385" y="45"/>
                  <a:pt x="398" y="48"/>
                  <a:pt x="406" y="50"/>
                </a:cubicBezTo>
                <a:cubicBezTo>
                  <a:pt x="422" y="88"/>
                  <a:pt x="422" y="88"/>
                  <a:pt x="422" y="88"/>
                </a:cubicBezTo>
                <a:cubicBezTo>
                  <a:pt x="444" y="141"/>
                  <a:pt x="444" y="141"/>
                  <a:pt x="444" y="141"/>
                </a:cubicBezTo>
                <a:cubicBezTo>
                  <a:pt x="446" y="150"/>
                  <a:pt x="446" y="150"/>
                  <a:pt x="446" y="150"/>
                </a:cubicBezTo>
                <a:cubicBezTo>
                  <a:pt x="449" y="141"/>
                  <a:pt x="449" y="141"/>
                  <a:pt x="449" y="141"/>
                </a:cubicBezTo>
                <a:cubicBezTo>
                  <a:pt x="477" y="73"/>
                  <a:pt x="477" y="73"/>
                  <a:pt x="477" y="73"/>
                </a:cubicBezTo>
                <a:cubicBezTo>
                  <a:pt x="482" y="54"/>
                  <a:pt x="502" y="45"/>
                  <a:pt x="525" y="45"/>
                </a:cubicBezTo>
                <a:cubicBezTo>
                  <a:pt x="536" y="45"/>
                  <a:pt x="544" y="47"/>
                  <a:pt x="554" y="50"/>
                </a:cubicBezTo>
                <a:cubicBezTo>
                  <a:pt x="554" y="71"/>
                  <a:pt x="554" y="71"/>
                  <a:pt x="554" y="71"/>
                </a:cubicBezTo>
                <a:cubicBezTo>
                  <a:pt x="542" y="62"/>
                  <a:pt x="533" y="57"/>
                  <a:pt x="519" y="57"/>
                </a:cubicBezTo>
                <a:cubicBezTo>
                  <a:pt x="507" y="57"/>
                  <a:pt x="493" y="62"/>
                  <a:pt x="493" y="80"/>
                </a:cubicBezTo>
                <a:cubicBezTo>
                  <a:pt x="492" y="94"/>
                  <a:pt x="500" y="96"/>
                  <a:pt x="524" y="108"/>
                </a:cubicBezTo>
                <a:cubicBezTo>
                  <a:pt x="543" y="116"/>
                  <a:pt x="561" y="125"/>
                  <a:pt x="561" y="147"/>
                </a:cubicBezTo>
                <a:cubicBezTo>
                  <a:pt x="561" y="183"/>
                  <a:pt x="526" y="189"/>
                  <a:pt x="509" y="189"/>
                </a:cubicBezTo>
                <a:cubicBezTo>
                  <a:pt x="493" y="189"/>
                  <a:pt x="479" y="185"/>
                  <a:pt x="471" y="179"/>
                </a:cubicBezTo>
                <a:cubicBezTo>
                  <a:pt x="471" y="155"/>
                  <a:pt x="471" y="155"/>
                  <a:pt x="471" y="155"/>
                </a:cubicBezTo>
                <a:cubicBezTo>
                  <a:pt x="473" y="156"/>
                  <a:pt x="473" y="156"/>
                  <a:pt x="473" y="156"/>
                </a:cubicBezTo>
                <a:cubicBezTo>
                  <a:pt x="487" y="169"/>
                  <a:pt x="499" y="176"/>
                  <a:pt x="515" y="176"/>
                </a:cubicBezTo>
                <a:cubicBezTo>
                  <a:pt x="531" y="176"/>
                  <a:pt x="545" y="168"/>
                  <a:pt x="545" y="154"/>
                </a:cubicBezTo>
                <a:cubicBezTo>
                  <a:pt x="545" y="141"/>
                  <a:pt x="534" y="134"/>
                  <a:pt x="514" y="126"/>
                </a:cubicBezTo>
                <a:cubicBezTo>
                  <a:pt x="495" y="118"/>
                  <a:pt x="483" y="112"/>
                  <a:pt x="478" y="99"/>
                </a:cubicBezTo>
                <a:cubicBezTo>
                  <a:pt x="471" y="118"/>
                  <a:pt x="435" y="204"/>
                  <a:pt x="427" y="222"/>
                </a:cubicBezTo>
                <a:cubicBezTo>
                  <a:pt x="408" y="222"/>
                  <a:pt x="408" y="222"/>
                  <a:pt x="408" y="222"/>
                </a:cubicBezTo>
                <a:cubicBezTo>
                  <a:pt x="416" y="206"/>
                  <a:pt x="416" y="206"/>
                  <a:pt x="416" y="206"/>
                </a:cubicBezTo>
                <a:cubicBezTo>
                  <a:pt x="416" y="206"/>
                  <a:pt x="416" y="206"/>
                  <a:pt x="416" y="206"/>
                </a:cubicBezTo>
                <a:cubicBezTo>
                  <a:pt x="421" y="197"/>
                  <a:pt x="428" y="182"/>
                  <a:pt x="434" y="168"/>
                </a:cubicBezTo>
                <a:cubicBezTo>
                  <a:pt x="397" y="79"/>
                  <a:pt x="397" y="79"/>
                  <a:pt x="397" y="79"/>
                </a:cubicBezTo>
                <a:cubicBezTo>
                  <a:pt x="397" y="78"/>
                  <a:pt x="397" y="77"/>
                  <a:pt x="395" y="74"/>
                </a:cubicBezTo>
                <a:cubicBezTo>
                  <a:pt x="392" y="68"/>
                  <a:pt x="390" y="62"/>
                  <a:pt x="382" y="59"/>
                </a:cubicBezTo>
                <a:cubicBezTo>
                  <a:pt x="378" y="57"/>
                  <a:pt x="373" y="57"/>
                  <a:pt x="368" y="57"/>
                </a:cubicBezTo>
                <a:cubicBezTo>
                  <a:pt x="356" y="57"/>
                  <a:pt x="340" y="62"/>
                  <a:pt x="340" y="80"/>
                </a:cubicBezTo>
                <a:cubicBezTo>
                  <a:pt x="340" y="93"/>
                  <a:pt x="349" y="96"/>
                  <a:pt x="373" y="107"/>
                </a:cubicBezTo>
                <a:cubicBezTo>
                  <a:pt x="392" y="116"/>
                  <a:pt x="410" y="125"/>
                  <a:pt x="410" y="147"/>
                </a:cubicBezTo>
                <a:cubicBezTo>
                  <a:pt x="410" y="182"/>
                  <a:pt x="375" y="189"/>
                  <a:pt x="357" y="189"/>
                </a:cubicBezTo>
                <a:cubicBezTo>
                  <a:pt x="344" y="189"/>
                  <a:pt x="331" y="186"/>
                  <a:pt x="323" y="180"/>
                </a:cubicBezTo>
                <a:lnTo>
                  <a:pt x="323" y="157"/>
                </a:lnTo>
                <a:close/>
                <a:moveTo>
                  <a:pt x="61" y="46"/>
                </a:moveTo>
                <a:cubicBezTo>
                  <a:pt x="61" y="62"/>
                  <a:pt x="61" y="62"/>
                  <a:pt x="61" y="62"/>
                </a:cubicBezTo>
                <a:cubicBezTo>
                  <a:pt x="61" y="63"/>
                  <a:pt x="61" y="63"/>
                  <a:pt x="61" y="63"/>
                </a:cubicBezTo>
                <a:cubicBezTo>
                  <a:pt x="61" y="63"/>
                  <a:pt x="61" y="63"/>
                  <a:pt x="61" y="63"/>
                </a:cubicBezTo>
                <a:cubicBezTo>
                  <a:pt x="62" y="62"/>
                  <a:pt x="62" y="62"/>
                  <a:pt x="62" y="61"/>
                </a:cubicBezTo>
                <a:cubicBezTo>
                  <a:pt x="70" y="53"/>
                  <a:pt x="80" y="44"/>
                  <a:pt x="104" y="44"/>
                </a:cubicBezTo>
                <a:cubicBezTo>
                  <a:pt x="127" y="44"/>
                  <a:pt x="141" y="64"/>
                  <a:pt x="142" y="76"/>
                </a:cubicBezTo>
                <a:cubicBezTo>
                  <a:pt x="142" y="162"/>
                  <a:pt x="142" y="162"/>
                  <a:pt x="142" y="162"/>
                </a:cubicBezTo>
                <a:cubicBezTo>
                  <a:pt x="142" y="184"/>
                  <a:pt x="142" y="184"/>
                  <a:pt x="142" y="184"/>
                </a:cubicBezTo>
                <a:cubicBezTo>
                  <a:pt x="123" y="184"/>
                  <a:pt x="123" y="184"/>
                  <a:pt x="123" y="184"/>
                </a:cubicBezTo>
                <a:cubicBezTo>
                  <a:pt x="123" y="158"/>
                  <a:pt x="123" y="158"/>
                  <a:pt x="123" y="158"/>
                </a:cubicBezTo>
                <a:cubicBezTo>
                  <a:pt x="123" y="85"/>
                  <a:pt x="123" y="85"/>
                  <a:pt x="123" y="85"/>
                </a:cubicBezTo>
                <a:cubicBezTo>
                  <a:pt x="123" y="70"/>
                  <a:pt x="109" y="59"/>
                  <a:pt x="93" y="59"/>
                </a:cubicBezTo>
                <a:cubicBezTo>
                  <a:pt x="79" y="59"/>
                  <a:pt x="62" y="71"/>
                  <a:pt x="61" y="83"/>
                </a:cubicBezTo>
                <a:cubicBezTo>
                  <a:pt x="61" y="162"/>
                  <a:pt x="61" y="162"/>
                  <a:pt x="61" y="162"/>
                </a:cubicBezTo>
                <a:cubicBezTo>
                  <a:pt x="61" y="163"/>
                  <a:pt x="61" y="163"/>
                  <a:pt x="61" y="163"/>
                </a:cubicBezTo>
                <a:cubicBezTo>
                  <a:pt x="61" y="184"/>
                  <a:pt x="61" y="184"/>
                  <a:pt x="61" y="184"/>
                </a:cubicBezTo>
                <a:cubicBezTo>
                  <a:pt x="42" y="184"/>
                  <a:pt x="42" y="184"/>
                  <a:pt x="42" y="184"/>
                </a:cubicBezTo>
                <a:cubicBezTo>
                  <a:pt x="42" y="162"/>
                  <a:pt x="42" y="162"/>
                  <a:pt x="42" y="162"/>
                </a:cubicBezTo>
                <a:cubicBezTo>
                  <a:pt x="42" y="64"/>
                  <a:pt x="42" y="64"/>
                  <a:pt x="42" y="64"/>
                </a:cubicBezTo>
                <a:cubicBezTo>
                  <a:pt x="42" y="46"/>
                  <a:pt x="42" y="46"/>
                  <a:pt x="42" y="46"/>
                </a:cubicBezTo>
                <a:lnTo>
                  <a:pt x="61" y="46"/>
                </a:lnTo>
                <a:close/>
                <a:moveTo>
                  <a:pt x="0" y="26"/>
                </a:moveTo>
                <a:cubicBezTo>
                  <a:pt x="0" y="26"/>
                  <a:pt x="0" y="26"/>
                  <a:pt x="0" y="26"/>
                </a:cubicBezTo>
                <a:cubicBezTo>
                  <a:pt x="0" y="4"/>
                  <a:pt x="0" y="4"/>
                  <a:pt x="0" y="4"/>
                </a:cubicBezTo>
                <a:cubicBezTo>
                  <a:pt x="22" y="4"/>
                  <a:pt x="22" y="4"/>
                  <a:pt x="22" y="4"/>
                </a:cubicBezTo>
                <a:cubicBezTo>
                  <a:pt x="22" y="162"/>
                  <a:pt x="22" y="162"/>
                  <a:pt x="22" y="162"/>
                </a:cubicBezTo>
                <a:cubicBezTo>
                  <a:pt x="22" y="162"/>
                  <a:pt x="22" y="162"/>
                  <a:pt x="22" y="162"/>
                </a:cubicBezTo>
                <a:cubicBezTo>
                  <a:pt x="22" y="184"/>
                  <a:pt x="22" y="184"/>
                  <a:pt x="22" y="184"/>
                </a:cubicBezTo>
                <a:cubicBezTo>
                  <a:pt x="0" y="184"/>
                  <a:pt x="0" y="184"/>
                  <a:pt x="0" y="184"/>
                </a:cubicBezTo>
                <a:cubicBezTo>
                  <a:pt x="0" y="162"/>
                  <a:pt x="0" y="162"/>
                  <a:pt x="0" y="162"/>
                </a:cubicBezTo>
                <a:cubicBezTo>
                  <a:pt x="0" y="162"/>
                  <a:pt x="0" y="162"/>
                  <a:pt x="0" y="162"/>
                </a:cubicBezTo>
                <a:lnTo>
                  <a:pt x="0" y="26"/>
                </a:lnTo>
                <a:close/>
                <a:moveTo>
                  <a:pt x="413" y="68"/>
                </a:moveTo>
                <a:cubicBezTo>
                  <a:pt x="414" y="68"/>
                  <a:pt x="414" y="69"/>
                  <a:pt x="414" y="70"/>
                </a:cubicBezTo>
                <a:cubicBezTo>
                  <a:pt x="422" y="88"/>
                  <a:pt x="422" y="88"/>
                  <a:pt x="422" y="88"/>
                </a:cubicBezTo>
                <a:lnTo>
                  <a:pt x="413" y="68"/>
                </a:lnTo>
                <a:close/>
                <a:moveTo>
                  <a:pt x="412" y="214"/>
                </a:moveTo>
                <a:cubicBezTo>
                  <a:pt x="413" y="212"/>
                  <a:pt x="414" y="210"/>
                  <a:pt x="416" y="206"/>
                </a:cubicBezTo>
                <a:lnTo>
                  <a:pt x="412" y="214"/>
                </a:lnTo>
                <a:close/>
                <a:moveTo>
                  <a:pt x="397" y="79"/>
                </a:moveTo>
                <a:cubicBezTo>
                  <a:pt x="398" y="80"/>
                  <a:pt x="397" y="77"/>
                  <a:pt x="397" y="77"/>
                </a:cubicBezTo>
                <a:lnTo>
                  <a:pt x="397" y="79"/>
                </a:lnTo>
                <a:close/>
                <a:moveTo>
                  <a:pt x="219" y="118"/>
                </a:moveTo>
                <a:cubicBezTo>
                  <a:pt x="219" y="151"/>
                  <a:pt x="239" y="177"/>
                  <a:pt x="264" y="177"/>
                </a:cubicBezTo>
                <a:cubicBezTo>
                  <a:pt x="288" y="176"/>
                  <a:pt x="308" y="149"/>
                  <a:pt x="307" y="117"/>
                </a:cubicBezTo>
                <a:cubicBezTo>
                  <a:pt x="307" y="84"/>
                  <a:pt x="286" y="58"/>
                  <a:pt x="262" y="58"/>
                </a:cubicBezTo>
                <a:cubicBezTo>
                  <a:pt x="237" y="59"/>
                  <a:pt x="218" y="86"/>
                  <a:pt x="219" y="118"/>
                </a:cubicBezTo>
                <a:moveTo>
                  <a:pt x="581" y="11"/>
                </a:moveTo>
                <a:cubicBezTo>
                  <a:pt x="585" y="11"/>
                  <a:pt x="585" y="11"/>
                  <a:pt x="585" y="11"/>
                </a:cubicBezTo>
                <a:cubicBezTo>
                  <a:pt x="587" y="11"/>
                  <a:pt x="588" y="12"/>
                  <a:pt x="588" y="14"/>
                </a:cubicBezTo>
                <a:cubicBezTo>
                  <a:pt x="588" y="15"/>
                  <a:pt x="587" y="16"/>
                  <a:pt x="585" y="16"/>
                </a:cubicBezTo>
                <a:cubicBezTo>
                  <a:pt x="581" y="16"/>
                  <a:pt x="581" y="16"/>
                  <a:pt x="581" y="16"/>
                </a:cubicBezTo>
                <a:lnTo>
                  <a:pt x="581" y="11"/>
                </a:lnTo>
                <a:close/>
                <a:moveTo>
                  <a:pt x="577" y="27"/>
                </a:moveTo>
                <a:cubicBezTo>
                  <a:pt x="581" y="27"/>
                  <a:pt x="581" y="27"/>
                  <a:pt x="581" y="27"/>
                </a:cubicBezTo>
                <a:cubicBezTo>
                  <a:pt x="581" y="19"/>
                  <a:pt x="581" y="19"/>
                  <a:pt x="581" y="19"/>
                </a:cubicBezTo>
                <a:cubicBezTo>
                  <a:pt x="585" y="19"/>
                  <a:pt x="585" y="19"/>
                  <a:pt x="585" y="19"/>
                </a:cubicBezTo>
                <a:cubicBezTo>
                  <a:pt x="588" y="27"/>
                  <a:pt x="588" y="27"/>
                  <a:pt x="588" y="27"/>
                </a:cubicBezTo>
                <a:cubicBezTo>
                  <a:pt x="592" y="27"/>
                  <a:pt x="592" y="27"/>
                  <a:pt x="592" y="27"/>
                </a:cubicBezTo>
                <a:cubicBezTo>
                  <a:pt x="588" y="19"/>
                  <a:pt x="588" y="19"/>
                  <a:pt x="588" y="19"/>
                </a:cubicBezTo>
                <a:cubicBezTo>
                  <a:pt x="590" y="18"/>
                  <a:pt x="592" y="17"/>
                  <a:pt x="592" y="14"/>
                </a:cubicBezTo>
                <a:cubicBezTo>
                  <a:pt x="592" y="8"/>
                  <a:pt x="587" y="8"/>
                  <a:pt x="584" y="8"/>
                </a:cubicBezTo>
                <a:cubicBezTo>
                  <a:pt x="577" y="8"/>
                  <a:pt x="577" y="8"/>
                  <a:pt x="577" y="8"/>
                </a:cubicBezTo>
                <a:lnTo>
                  <a:pt x="577" y="27"/>
                </a:lnTo>
                <a:close/>
                <a:moveTo>
                  <a:pt x="569" y="18"/>
                </a:moveTo>
                <a:cubicBezTo>
                  <a:pt x="569" y="9"/>
                  <a:pt x="576" y="2"/>
                  <a:pt x="584" y="2"/>
                </a:cubicBezTo>
                <a:cubicBezTo>
                  <a:pt x="593" y="2"/>
                  <a:pt x="600" y="9"/>
                  <a:pt x="600" y="18"/>
                </a:cubicBezTo>
                <a:cubicBezTo>
                  <a:pt x="600" y="26"/>
                  <a:pt x="593" y="33"/>
                  <a:pt x="584" y="33"/>
                </a:cubicBezTo>
                <a:cubicBezTo>
                  <a:pt x="576" y="33"/>
                  <a:pt x="569" y="26"/>
                  <a:pt x="569" y="18"/>
                </a:cubicBezTo>
                <a:moveTo>
                  <a:pt x="584" y="36"/>
                </a:moveTo>
                <a:cubicBezTo>
                  <a:pt x="594" y="36"/>
                  <a:pt x="603" y="28"/>
                  <a:pt x="603" y="18"/>
                </a:cubicBezTo>
                <a:cubicBezTo>
                  <a:pt x="603" y="8"/>
                  <a:pt x="594" y="0"/>
                  <a:pt x="584" y="0"/>
                </a:cubicBezTo>
                <a:cubicBezTo>
                  <a:pt x="574" y="0"/>
                  <a:pt x="566" y="8"/>
                  <a:pt x="566" y="18"/>
                </a:cubicBezTo>
                <a:cubicBezTo>
                  <a:pt x="566" y="28"/>
                  <a:pt x="574" y="36"/>
                  <a:pt x="584" y="36"/>
                </a:cubicBezTo>
                <a:moveTo>
                  <a:pt x="38" y="236"/>
                </a:moveTo>
                <a:cubicBezTo>
                  <a:pt x="38" y="289"/>
                  <a:pt x="38" y="289"/>
                  <a:pt x="38" y="289"/>
                </a:cubicBezTo>
                <a:cubicBezTo>
                  <a:pt x="31" y="289"/>
                  <a:pt x="31" y="289"/>
                  <a:pt x="31" y="289"/>
                </a:cubicBezTo>
                <a:cubicBezTo>
                  <a:pt x="31" y="288"/>
                  <a:pt x="31" y="288"/>
                  <a:pt x="31" y="288"/>
                </a:cubicBezTo>
                <a:cubicBezTo>
                  <a:pt x="15" y="262"/>
                  <a:pt x="15" y="262"/>
                  <a:pt x="15" y="262"/>
                </a:cubicBezTo>
                <a:cubicBezTo>
                  <a:pt x="11" y="255"/>
                  <a:pt x="8" y="249"/>
                  <a:pt x="6" y="245"/>
                </a:cubicBezTo>
                <a:cubicBezTo>
                  <a:pt x="6" y="245"/>
                  <a:pt x="6" y="245"/>
                  <a:pt x="6" y="245"/>
                </a:cubicBezTo>
                <a:cubicBezTo>
                  <a:pt x="6" y="251"/>
                  <a:pt x="7" y="257"/>
                  <a:pt x="7" y="266"/>
                </a:cubicBezTo>
                <a:cubicBezTo>
                  <a:pt x="7" y="289"/>
                  <a:pt x="7" y="289"/>
                  <a:pt x="7" y="289"/>
                </a:cubicBezTo>
                <a:cubicBezTo>
                  <a:pt x="0" y="289"/>
                  <a:pt x="0" y="289"/>
                  <a:pt x="0" y="289"/>
                </a:cubicBezTo>
                <a:cubicBezTo>
                  <a:pt x="0" y="236"/>
                  <a:pt x="0" y="236"/>
                  <a:pt x="0" y="236"/>
                </a:cubicBezTo>
                <a:cubicBezTo>
                  <a:pt x="7" y="236"/>
                  <a:pt x="7" y="236"/>
                  <a:pt x="7" y="236"/>
                </a:cubicBezTo>
                <a:cubicBezTo>
                  <a:pt x="7" y="236"/>
                  <a:pt x="7" y="236"/>
                  <a:pt x="7" y="236"/>
                </a:cubicBezTo>
                <a:cubicBezTo>
                  <a:pt x="23" y="263"/>
                  <a:pt x="23" y="263"/>
                  <a:pt x="23" y="263"/>
                </a:cubicBezTo>
                <a:cubicBezTo>
                  <a:pt x="27" y="268"/>
                  <a:pt x="30" y="274"/>
                  <a:pt x="32" y="279"/>
                </a:cubicBezTo>
                <a:cubicBezTo>
                  <a:pt x="31" y="272"/>
                  <a:pt x="31" y="266"/>
                  <a:pt x="31" y="258"/>
                </a:cubicBezTo>
                <a:cubicBezTo>
                  <a:pt x="31" y="236"/>
                  <a:pt x="31" y="236"/>
                  <a:pt x="31" y="236"/>
                </a:cubicBezTo>
                <a:lnTo>
                  <a:pt x="38" y="236"/>
                </a:lnTo>
                <a:close/>
                <a:moveTo>
                  <a:pt x="72" y="288"/>
                </a:moveTo>
                <a:cubicBezTo>
                  <a:pt x="72" y="286"/>
                  <a:pt x="71" y="283"/>
                  <a:pt x="71" y="279"/>
                </a:cubicBezTo>
                <a:cubicBezTo>
                  <a:pt x="71" y="265"/>
                  <a:pt x="71" y="265"/>
                  <a:pt x="71" y="265"/>
                </a:cubicBezTo>
                <a:cubicBezTo>
                  <a:pt x="71" y="253"/>
                  <a:pt x="64" y="250"/>
                  <a:pt x="58" y="250"/>
                </a:cubicBezTo>
                <a:cubicBezTo>
                  <a:pt x="54" y="250"/>
                  <a:pt x="49" y="251"/>
                  <a:pt x="46" y="253"/>
                </a:cubicBezTo>
                <a:cubicBezTo>
                  <a:pt x="46" y="253"/>
                  <a:pt x="46" y="253"/>
                  <a:pt x="46" y="253"/>
                </a:cubicBezTo>
                <a:cubicBezTo>
                  <a:pt x="48" y="258"/>
                  <a:pt x="48" y="258"/>
                  <a:pt x="48" y="258"/>
                </a:cubicBezTo>
                <a:cubicBezTo>
                  <a:pt x="48" y="258"/>
                  <a:pt x="48" y="258"/>
                  <a:pt x="48" y="258"/>
                </a:cubicBezTo>
                <a:cubicBezTo>
                  <a:pt x="48" y="258"/>
                  <a:pt x="48" y="258"/>
                  <a:pt x="48" y="258"/>
                </a:cubicBezTo>
                <a:cubicBezTo>
                  <a:pt x="50" y="256"/>
                  <a:pt x="54" y="255"/>
                  <a:pt x="57" y="255"/>
                </a:cubicBezTo>
                <a:cubicBezTo>
                  <a:pt x="62" y="255"/>
                  <a:pt x="65" y="258"/>
                  <a:pt x="65" y="264"/>
                </a:cubicBezTo>
                <a:cubicBezTo>
                  <a:pt x="65" y="264"/>
                  <a:pt x="65" y="264"/>
                  <a:pt x="65" y="264"/>
                </a:cubicBezTo>
                <a:cubicBezTo>
                  <a:pt x="65" y="264"/>
                  <a:pt x="65" y="264"/>
                  <a:pt x="65" y="264"/>
                </a:cubicBezTo>
                <a:cubicBezTo>
                  <a:pt x="57" y="264"/>
                  <a:pt x="50" y="266"/>
                  <a:pt x="47" y="270"/>
                </a:cubicBezTo>
                <a:cubicBezTo>
                  <a:pt x="45" y="272"/>
                  <a:pt x="44" y="275"/>
                  <a:pt x="44" y="278"/>
                </a:cubicBezTo>
                <a:cubicBezTo>
                  <a:pt x="44" y="284"/>
                  <a:pt x="47" y="289"/>
                  <a:pt x="54" y="289"/>
                </a:cubicBezTo>
                <a:cubicBezTo>
                  <a:pt x="59" y="289"/>
                  <a:pt x="63" y="287"/>
                  <a:pt x="65" y="284"/>
                </a:cubicBezTo>
                <a:cubicBezTo>
                  <a:pt x="65" y="284"/>
                  <a:pt x="65" y="284"/>
                  <a:pt x="65" y="284"/>
                </a:cubicBezTo>
                <a:cubicBezTo>
                  <a:pt x="66" y="289"/>
                  <a:pt x="66" y="289"/>
                  <a:pt x="66" y="289"/>
                </a:cubicBezTo>
                <a:cubicBezTo>
                  <a:pt x="72" y="289"/>
                  <a:pt x="72" y="289"/>
                  <a:pt x="72" y="289"/>
                </a:cubicBezTo>
                <a:lnTo>
                  <a:pt x="72" y="288"/>
                </a:lnTo>
                <a:close/>
                <a:moveTo>
                  <a:pt x="56" y="284"/>
                </a:moveTo>
                <a:cubicBezTo>
                  <a:pt x="53" y="284"/>
                  <a:pt x="50" y="282"/>
                  <a:pt x="50" y="278"/>
                </a:cubicBezTo>
                <a:cubicBezTo>
                  <a:pt x="50" y="276"/>
                  <a:pt x="51" y="274"/>
                  <a:pt x="52" y="273"/>
                </a:cubicBezTo>
                <a:cubicBezTo>
                  <a:pt x="54" y="270"/>
                  <a:pt x="58" y="269"/>
                  <a:pt x="64" y="269"/>
                </a:cubicBezTo>
                <a:cubicBezTo>
                  <a:pt x="64" y="269"/>
                  <a:pt x="65" y="269"/>
                  <a:pt x="65" y="269"/>
                </a:cubicBezTo>
                <a:cubicBezTo>
                  <a:pt x="65" y="276"/>
                  <a:pt x="65" y="276"/>
                  <a:pt x="65" y="276"/>
                </a:cubicBezTo>
                <a:cubicBezTo>
                  <a:pt x="65" y="276"/>
                  <a:pt x="65" y="277"/>
                  <a:pt x="65" y="278"/>
                </a:cubicBezTo>
                <a:cubicBezTo>
                  <a:pt x="64" y="281"/>
                  <a:pt x="61" y="284"/>
                  <a:pt x="56" y="284"/>
                </a:cubicBezTo>
                <a:moveTo>
                  <a:pt x="108" y="251"/>
                </a:moveTo>
                <a:cubicBezTo>
                  <a:pt x="108" y="251"/>
                  <a:pt x="108" y="251"/>
                  <a:pt x="108" y="251"/>
                </a:cubicBezTo>
                <a:cubicBezTo>
                  <a:pt x="94" y="289"/>
                  <a:pt x="94" y="289"/>
                  <a:pt x="94" y="289"/>
                </a:cubicBezTo>
                <a:cubicBezTo>
                  <a:pt x="88" y="289"/>
                  <a:pt x="88" y="289"/>
                  <a:pt x="88" y="289"/>
                </a:cubicBezTo>
                <a:cubicBezTo>
                  <a:pt x="88" y="288"/>
                  <a:pt x="88" y="288"/>
                  <a:pt x="88" y="288"/>
                </a:cubicBezTo>
                <a:cubicBezTo>
                  <a:pt x="74" y="251"/>
                  <a:pt x="74" y="251"/>
                  <a:pt x="74" y="251"/>
                </a:cubicBezTo>
                <a:cubicBezTo>
                  <a:pt x="81" y="251"/>
                  <a:pt x="81" y="251"/>
                  <a:pt x="81" y="251"/>
                </a:cubicBezTo>
                <a:cubicBezTo>
                  <a:pt x="81" y="251"/>
                  <a:pt x="81" y="251"/>
                  <a:pt x="81" y="251"/>
                </a:cubicBezTo>
                <a:cubicBezTo>
                  <a:pt x="88" y="272"/>
                  <a:pt x="88" y="272"/>
                  <a:pt x="88" y="272"/>
                </a:cubicBezTo>
                <a:cubicBezTo>
                  <a:pt x="90" y="276"/>
                  <a:pt x="91" y="279"/>
                  <a:pt x="91" y="281"/>
                </a:cubicBezTo>
                <a:cubicBezTo>
                  <a:pt x="91" y="281"/>
                  <a:pt x="91" y="281"/>
                  <a:pt x="91" y="281"/>
                </a:cubicBezTo>
                <a:cubicBezTo>
                  <a:pt x="92" y="279"/>
                  <a:pt x="93" y="276"/>
                  <a:pt x="94" y="272"/>
                </a:cubicBezTo>
                <a:cubicBezTo>
                  <a:pt x="101" y="251"/>
                  <a:pt x="101" y="251"/>
                  <a:pt x="101" y="251"/>
                </a:cubicBezTo>
                <a:lnTo>
                  <a:pt x="108" y="251"/>
                </a:lnTo>
                <a:close/>
                <a:moveTo>
                  <a:pt x="121" y="240"/>
                </a:moveTo>
                <a:cubicBezTo>
                  <a:pt x="121" y="242"/>
                  <a:pt x="121" y="243"/>
                  <a:pt x="120" y="243"/>
                </a:cubicBezTo>
                <a:cubicBezTo>
                  <a:pt x="120" y="244"/>
                  <a:pt x="118" y="245"/>
                  <a:pt x="117" y="245"/>
                </a:cubicBezTo>
                <a:cubicBezTo>
                  <a:pt x="115" y="245"/>
                  <a:pt x="113" y="243"/>
                  <a:pt x="113" y="240"/>
                </a:cubicBezTo>
                <a:cubicBezTo>
                  <a:pt x="113" y="238"/>
                  <a:pt x="115" y="236"/>
                  <a:pt x="117" y="236"/>
                </a:cubicBezTo>
                <a:cubicBezTo>
                  <a:pt x="120" y="236"/>
                  <a:pt x="121" y="238"/>
                  <a:pt x="121" y="240"/>
                </a:cubicBezTo>
                <a:moveTo>
                  <a:pt x="121" y="289"/>
                </a:moveTo>
                <a:cubicBezTo>
                  <a:pt x="114" y="289"/>
                  <a:pt x="114" y="289"/>
                  <a:pt x="114" y="289"/>
                </a:cubicBezTo>
                <a:cubicBezTo>
                  <a:pt x="114" y="251"/>
                  <a:pt x="114" y="251"/>
                  <a:pt x="114" y="251"/>
                </a:cubicBezTo>
                <a:cubicBezTo>
                  <a:pt x="121" y="251"/>
                  <a:pt x="121" y="251"/>
                  <a:pt x="121" y="251"/>
                </a:cubicBezTo>
                <a:lnTo>
                  <a:pt x="121" y="289"/>
                </a:lnTo>
                <a:close/>
                <a:moveTo>
                  <a:pt x="154" y="251"/>
                </a:moveTo>
                <a:cubicBezTo>
                  <a:pt x="154" y="256"/>
                  <a:pt x="154" y="256"/>
                  <a:pt x="154" y="256"/>
                </a:cubicBezTo>
                <a:cubicBezTo>
                  <a:pt x="153" y="254"/>
                  <a:pt x="150" y="250"/>
                  <a:pt x="143" y="250"/>
                </a:cubicBezTo>
                <a:cubicBezTo>
                  <a:pt x="139" y="250"/>
                  <a:pt x="135" y="252"/>
                  <a:pt x="132" y="255"/>
                </a:cubicBezTo>
                <a:cubicBezTo>
                  <a:pt x="128" y="259"/>
                  <a:pt x="127" y="264"/>
                  <a:pt x="127" y="270"/>
                </a:cubicBezTo>
                <a:cubicBezTo>
                  <a:pt x="127" y="275"/>
                  <a:pt x="128" y="280"/>
                  <a:pt x="131" y="283"/>
                </a:cubicBezTo>
                <a:cubicBezTo>
                  <a:pt x="134" y="286"/>
                  <a:pt x="138" y="288"/>
                  <a:pt x="142" y="288"/>
                </a:cubicBezTo>
                <a:cubicBezTo>
                  <a:pt x="147" y="288"/>
                  <a:pt x="151" y="286"/>
                  <a:pt x="153" y="282"/>
                </a:cubicBezTo>
                <a:cubicBezTo>
                  <a:pt x="153" y="286"/>
                  <a:pt x="153" y="286"/>
                  <a:pt x="153" y="286"/>
                </a:cubicBezTo>
                <a:cubicBezTo>
                  <a:pt x="153" y="297"/>
                  <a:pt x="147" y="299"/>
                  <a:pt x="142" y="299"/>
                </a:cubicBezTo>
                <a:cubicBezTo>
                  <a:pt x="137" y="299"/>
                  <a:pt x="133" y="297"/>
                  <a:pt x="132" y="296"/>
                </a:cubicBezTo>
                <a:cubicBezTo>
                  <a:pt x="131" y="296"/>
                  <a:pt x="131" y="296"/>
                  <a:pt x="131" y="296"/>
                </a:cubicBezTo>
                <a:cubicBezTo>
                  <a:pt x="130" y="301"/>
                  <a:pt x="130" y="301"/>
                  <a:pt x="130" y="301"/>
                </a:cubicBezTo>
                <a:cubicBezTo>
                  <a:pt x="130" y="302"/>
                  <a:pt x="130" y="302"/>
                  <a:pt x="130" y="302"/>
                </a:cubicBezTo>
                <a:cubicBezTo>
                  <a:pt x="130" y="302"/>
                  <a:pt x="130" y="302"/>
                  <a:pt x="130" y="302"/>
                </a:cubicBezTo>
                <a:cubicBezTo>
                  <a:pt x="133" y="304"/>
                  <a:pt x="137" y="305"/>
                  <a:pt x="142" y="305"/>
                </a:cubicBezTo>
                <a:cubicBezTo>
                  <a:pt x="146" y="305"/>
                  <a:pt x="151" y="304"/>
                  <a:pt x="155" y="300"/>
                </a:cubicBezTo>
                <a:cubicBezTo>
                  <a:pt x="158" y="297"/>
                  <a:pt x="160" y="292"/>
                  <a:pt x="160" y="283"/>
                </a:cubicBezTo>
                <a:cubicBezTo>
                  <a:pt x="160" y="261"/>
                  <a:pt x="160" y="261"/>
                  <a:pt x="160" y="261"/>
                </a:cubicBezTo>
                <a:cubicBezTo>
                  <a:pt x="160" y="257"/>
                  <a:pt x="160" y="254"/>
                  <a:pt x="160" y="251"/>
                </a:cubicBezTo>
                <a:cubicBezTo>
                  <a:pt x="160" y="251"/>
                  <a:pt x="160" y="251"/>
                  <a:pt x="160" y="251"/>
                </a:cubicBezTo>
                <a:lnTo>
                  <a:pt x="154" y="251"/>
                </a:lnTo>
                <a:close/>
                <a:moveTo>
                  <a:pt x="144" y="283"/>
                </a:moveTo>
                <a:cubicBezTo>
                  <a:pt x="138" y="283"/>
                  <a:pt x="133" y="278"/>
                  <a:pt x="133" y="270"/>
                </a:cubicBezTo>
                <a:cubicBezTo>
                  <a:pt x="133" y="261"/>
                  <a:pt x="138" y="255"/>
                  <a:pt x="144" y="255"/>
                </a:cubicBezTo>
                <a:cubicBezTo>
                  <a:pt x="149" y="255"/>
                  <a:pt x="152" y="259"/>
                  <a:pt x="153" y="263"/>
                </a:cubicBezTo>
                <a:cubicBezTo>
                  <a:pt x="153" y="264"/>
                  <a:pt x="153" y="265"/>
                  <a:pt x="153" y="266"/>
                </a:cubicBezTo>
                <a:cubicBezTo>
                  <a:pt x="153" y="272"/>
                  <a:pt x="153" y="272"/>
                  <a:pt x="153" y="272"/>
                </a:cubicBezTo>
                <a:cubicBezTo>
                  <a:pt x="153" y="274"/>
                  <a:pt x="153" y="275"/>
                  <a:pt x="153" y="276"/>
                </a:cubicBezTo>
                <a:cubicBezTo>
                  <a:pt x="151" y="280"/>
                  <a:pt x="148" y="283"/>
                  <a:pt x="144" y="283"/>
                </a:cubicBezTo>
                <a:moveTo>
                  <a:pt x="194" y="288"/>
                </a:moveTo>
                <a:cubicBezTo>
                  <a:pt x="194" y="286"/>
                  <a:pt x="194" y="283"/>
                  <a:pt x="194" y="279"/>
                </a:cubicBezTo>
                <a:cubicBezTo>
                  <a:pt x="194" y="265"/>
                  <a:pt x="194" y="265"/>
                  <a:pt x="194" y="265"/>
                </a:cubicBezTo>
                <a:cubicBezTo>
                  <a:pt x="194" y="253"/>
                  <a:pt x="186" y="250"/>
                  <a:pt x="180" y="250"/>
                </a:cubicBezTo>
                <a:cubicBezTo>
                  <a:pt x="176" y="250"/>
                  <a:pt x="172" y="251"/>
                  <a:pt x="168" y="253"/>
                </a:cubicBezTo>
                <a:cubicBezTo>
                  <a:pt x="168" y="253"/>
                  <a:pt x="168" y="253"/>
                  <a:pt x="168" y="253"/>
                </a:cubicBezTo>
                <a:cubicBezTo>
                  <a:pt x="170" y="258"/>
                  <a:pt x="170" y="258"/>
                  <a:pt x="170" y="258"/>
                </a:cubicBezTo>
                <a:cubicBezTo>
                  <a:pt x="170" y="258"/>
                  <a:pt x="170" y="258"/>
                  <a:pt x="170" y="258"/>
                </a:cubicBezTo>
                <a:cubicBezTo>
                  <a:pt x="170" y="258"/>
                  <a:pt x="170" y="258"/>
                  <a:pt x="170" y="258"/>
                </a:cubicBezTo>
                <a:cubicBezTo>
                  <a:pt x="173" y="256"/>
                  <a:pt x="176" y="255"/>
                  <a:pt x="179" y="255"/>
                </a:cubicBezTo>
                <a:cubicBezTo>
                  <a:pt x="183" y="255"/>
                  <a:pt x="187" y="257"/>
                  <a:pt x="187" y="264"/>
                </a:cubicBezTo>
                <a:cubicBezTo>
                  <a:pt x="187" y="264"/>
                  <a:pt x="187" y="264"/>
                  <a:pt x="187" y="264"/>
                </a:cubicBezTo>
                <a:cubicBezTo>
                  <a:pt x="187" y="264"/>
                  <a:pt x="187" y="264"/>
                  <a:pt x="187" y="264"/>
                </a:cubicBezTo>
                <a:cubicBezTo>
                  <a:pt x="179" y="264"/>
                  <a:pt x="173" y="266"/>
                  <a:pt x="169" y="270"/>
                </a:cubicBezTo>
                <a:cubicBezTo>
                  <a:pt x="167" y="272"/>
                  <a:pt x="166" y="275"/>
                  <a:pt x="166" y="278"/>
                </a:cubicBezTo>
                <a:cubicBezTo>
                  <a:pt x="166" y="284"/>
                  <a:pt x="169" y="289"/>
                  <a:pt x="177" y="289"/>
                </a:cubicBezTo>
                <a:cubicBezTo>
                  <a:pt x="181" y="289"/>
                  <a:pt x="185" y="287"/>
                  <a:pt x="188" y="284"/>
                </a:cubicBezTo>
                <a:cubicBezTo>
                  <a:pt x="188" y="284"/>
                  <a:pt x="188" y="284"/>
                  <a:pt x="188" y="284"/>
                </a:cubicBezTo>
                <a:cubicBezTo>
                  <a:pt x="188" y="289"/>
                  <a:pt x="188" y="289"/>
                  <a:pt x="188" y="289"/>
                </a:cubicBezTo>
                <a:cubicBezTo>
                  <a:pt x="194" y="289"/>
                  <a:pt x="194" y="289"/>
                  <a:pt x="194" y="289"/>
                </a:cubicBezTo>
                <a:lnTo>
                  <a:pt x="194" y="288"/>
                </a:lnTo>
                <a:close/>
                <a:moveTo>
                  <a:pt x="178" y="284"/>
                </a:moveTo>
                <a:cubicBezTo>
                  <a:pt x="176" y="284"/>
                  <a:pt x="172" y="282"/>
                  <a:pt x="172" y="278"/>
                </a:cubicBezTo>
                <a:cubicBezTo>
                  <a:pt x="172" y="276"/>
                  <a:pt x="173" y="274"/>
                  <a:pt x="174" y="273"/>
                </a:cubicBezTo>
                <a:cubicBezTo>
                  <a:pt x="177" y="270"/>
                  <a:pt x="181" y="269"/>
                  <a:pt x="186" y="269"/>
                </a:cubicBezTo>
                <a:cubicBezTo>
                  <a:pt x="187" y="269"/>
                  <a:pt x="187" y="269"/>
                  <a:pt x="187" y="269"/>
                </a:cubicBezTo>
                <a:cubicBezTo>
                  <a:pt x="187" y="276"/>
                  <a:pt x="187" y="276"/>
                  <a:pt x="187" y="276"/>
                </a:cubicBezTo>
                <a:cubicBezTo>
                  <a:pt x="187" y="276"/>
                  <a:pt x="187" y="277"/>
                  <a:pt x="187" y="278"/>
                </a:cubicBezTo>
                <a:cubicBezTo>
                  <a:pt x="186" y="281"/>
                  <a:pt x="183" y="284"/>
                  <a:pt x="178" y="284"/>
                </a:cubicBezTo>
                <a:moveTo>
                  <a:pt x="210" y="256"/>
                </a:moveTo>
                <a:cubicBezTo>
                  <a:pt x="210" y="276"/>
                  <a:pt x="210" y="276"/>
                  <a:pt x="210" y="276"/>
                </a:cubicBezTo>
                <a:cubicBezTo>
                  <a:pt x="210" y="281"/>
                  <a:pt x="212" y="284"/>
                  <a:pt x="215" y="284"/>
                </a:cubicBezTo>
                <a:cubicBezTo>
                  <a:pt x="217" y="284"/>
                  <a:pt x="218" y="283"/>
                  <a:pt x="219" y="283"/>
                </a:cubicBezTo>
                <a:cubicBezTo>
                  <a:pt x="219" y="283"/>
                  <a:pt x="219" y="283"/>
                  <a:pt x="219" y="283"/>
                </a:cubicBezTo>
                <a:cubicBezTo>
                  <a:pt x="219" y="283"/>
                  <a:pt x="219" y="283"/>
                  <a:pt x="219" y="283"/>
                </a:cubicBezTo>
                <a:cubicBezTo>
                  <a:pt x="219" y="288"/>
                  <a:pt x="219" y="288"/>
                  <a:pt x="219" y="288"/>
                </a:cubicBezTo>
                <a:cubicBezTo>
                  <a:pt x="219" y="288"/>
                  <a:pt x="219" y="288"/>
                  <a:pt x="219" y="288"/>
                </a:cubicBezTo>
                <a:cubicBezTo>
                  <a:pt x="218" y="289"/>
                  <a:pt x="216" y="289"/>
                  <a:pt x="213" y="289"/>
                </a:cubicBezTo>
                <a:cubicBezTo>
                  <a:pt x="210" y="289"/>
                  <a:pt x="208" y="288"/>
                  <a:pt x="206" y="286"/>
                </a:cubicBezTo>
                <a:cubicBezTo>
                  <a:pt x="204" y="284"/>
                  <a:pt x="204" y="281"/>
                  <a:pt x="204" y="277"/>
                </a:cubicBezTo>
                <a:cubicBezTo>
                  <a:pt x="204" y="256"/>
                  <a:pt x="204" y="256"/>
                  <a:pt x="204" y="256"/>
                </a:cubicBezTo>
                <a:cubicBezTo>
                  <a:pt x="198" y="256"/>
                  <a:pt x="198" y="256"/>
                  <a:pt x="198" y="256"/>
                </a:cubicBezTo>
                <a:cubicBezTo>
                  <a:pt x="198" y="251"/>
                  <a:pt x="198" y="251"/>
                  <a:pt x="198" y="251"/>
                </a:cubicBezTo>
                <a:cubicBezTo>
                  <a:pt x="204" y="251"/>
                  <a:pt x="204" y="251"/>
                  <a:pt x="204" y="251"/>
                </a:cubicBezTo>
                <a:cubicBezTo>
                  <a:pt x="204" y="242"/>
                  <a:pt x="204" y="242"/>
                  <a:pt x="204" y="242"/>
                </a:cubicBezTo>
                <a:cubicBezTo>
                  <a:pt x="204" y="242"/>
                  <a:pt x="204" y="242"/>
                  <a:pt x="204" y="242"/>
                </a:cubicBezTo>
                <a:cubicBezTo>
                  <a:pt x="210" y="240"/>
                  <a:pt x="210" y="240"/>
                  <a:pt x="210" y="240"/>
                </a:cubicBezTo>
                <a:cubicBezTo>
                  <a:pt x="210" y="251"/>
                  <a:pt x="210" y="251"/>
                  <a:pt x="210" y="251"/>
                </a:cubicBezTo>
                <a:cubicBezTo>
                  <a:pt x="219" y="251"/>
                  <a:pt x="219" y="251"/>
                  <a:pt x="219" y="251"/>
                </a:cubicBezTo>
                <a:cubicBezTo>
                  <a:pt x="219" y="256"/>
                  <a:pt x="219" y="256"/>
                  <a:pt x="219" y="256"/>
                </a:cubicBezTo>
                <a:lnTo>
                  <a:pt x="210" y="256"/>
                </a:lnTo>
                <a:close/>
                <a:moveTo>
                  <a:pt x="251" y="256"/>
                </a:moveTo>
                <a:cubicBezTo>
                  <a:pt x="248" y="252"/>
                  <a:pt x="244" y="250"/>
                  <a:pt x="239" y="250"/>
                </a:cubicBezTo>
                <a:cubicBezTo>
                  <a:pt x="229" y="250"/>
                  <a:pt x="222" y="258"/>
                  <a:pt x="222" y="270"/>
                </a:cubicBezTo>
                <a:cubicBezTo>
                  <a:pt x="222" y="276"/>
                  <a:pt x="224" y="281"/>
                  <a:pt x="227" y="284"/>
                </a:cubicBezTo>
                <a:cubicBezTo>
                  <a:pt x="230" y="287"/>
                  <a:pt x="235" y="289"/>
                  <a:pt x="240" y="289"/>
                </a:cubicBezTo>
                <a:cubicBezTo>
                  <a:pt x="246" y="289"/>
                  <a:pt x="249" y="288"/>
                  <a:pt x="252" y="287"/>
                </a:cubicBezTo>
                <a:cubicBezTo>
                  <a:pt x="252" y="287"/>
                  <a:pt x="252" y="287"/>
                  <a:pt x="252" y="287"/>
                </a:cubicBezTo>
                <a:cubicBezTo>
                  <a:pt x="251" y="282"/>
                  <a:pt x="251" y="282"/>
                  <a:pt x="251" y="282"/>
                </a:cubicBezTo>
                <a:cubicBezTo>
                  <a:pt x="251" y="282"/>
                  <a:pt x="251" y="282"/>
                  <a:pt x="251" y="282"/>
                </a:cubicBezTo>
                <a:cubicBezTo>
                  <a:pt x="251" y="282"/>
                  <a:pt x="251" y="282"/>
                  <a:pt x="251" y="282"/>
                </a:cubicBezTo>
                <a:cubicBezTo>
                  <a:pt x="248" y="283"/>
                  <a:pt x="246" y="284"/>
                  <a:pt x="241" y="284"/>
                </a:cubicBezTo>
                <a:cubicBezTo>
                  <a:pt x="233" y="284"/>
                  <a:pt x="229" y="279"/>
                  <a:pt x="229" y="271"/>
                </a:cubicBezTo>
                <a:cubicBezTo>
                  <a:pt x="254" y="271"/>
                  <a:pt x="254" y="271"/>
                  <a:pt x="254" y="271"/>
                </a:cubicBezTo>
                <a:cubicBezTo>
                  <a:pt x="254" y="271"/>
                  <a:pt x="254" y="271"/>
                  <a:pt x="254" y="271"/>
                </a:cubicBezTo>
                <a:cubicBezTo>
                  <a:pt x="254" y="270"/>
                  <a:pt x="254" y="269"/>
                  <a:pt x="254" y="268"/>
                </a:cubicBezTo>
                <a:cubicBezTo>
                  <a:pt x="254" y="266"/>
                  <a:pt x="254" y="261"/>
                  <a:pt x="251" y="256"/>
                </a:cubicBezTo>
                <a:moveTo>
                  <a:pt x="229" y="266"/>
                </a:moveTo>
                <a:cubicBezTo>
                  <a:pt x="229" y="262"/>
                  <a:pt x="232" y="255"/>
                  <a:pt x="239" y="255"/>
                </a:cubicBezTo>
                <a:cubicBezTo>
                  <a:pt x="241" y="255"/>
                  <a:pt x="243" y="256"/>
                  <a:pt x="244" y="257"/>
                </a:cubicBezTo>
                <a:cubicBezTo>
                  <a:pt x="247" y="260"/>
                  <a:pt x="247" y="264"/>
                  <a:pt x="247" y="266"/>
                </a:cubicBezTo>
                <a:lnTo>
                  <a:pt x="229" y="266"/>
                </a:lnTo>
                <a:close/>
                <a:moveTo>
                  <a:pt x="306" y="251"/>
                </a:moveTo>
                <a:cubicBezTo>
                  <a:pt x="306" y="251"/>
                  <a:pt x="306" y="251"/>
                  <a:pt x="306" y="251"/>
                </a:cubicBezTo>
                <a:cubicBezTo>
                  <a:pt x="296" y="278"/>
                  <a:pt x="296" y="278"/>
                  <a:pt x="296" y="278"/>
                </a:cubicBezTo>
                <a:cubicBezTo>
                  <a:pt x="291" y="291"/>
                  <a:pt x="288" y="297"/>
                  <a:pt x="284" y="301"/>
                </a:cubicBezTo>
                <a:cubicBezTo>
                  <a:pt x="281" y="304"/>
                  <a:pt x="278" y="305"/>
                  <a:pt x="276" y="306"/>
                </a:cubicBezTo>
                <a:cubicBezTo>
                  <a:pt x="276" y="306"/>
                  <a:pt x="276" y="306"/>
                  <a:pt x="276" y="306"/>
                </a:cubicBezTo>
                <a:cubicBezTo>
                  <a:pt x="276" y="306"/>
                  <a:pt x="276" y="306"/>
                  <a:pt x="276" y="306"/>
                </a:cubicBezTo>
                <a:cubicBezTo>
                  <a:pt x="274" y="300"/>
                  <a:pt x="274" y="300"/>
                  <a:pt x="274" y="300"/>
                </a:cubicBezTo>
                <a:cubicBezTo>
                  <a:pt x="274" y="300"/>
                  <a:pt x="274" y="300"/>
                  <a:pt x="274" y="300"/>
                </a:cubicBezTo>
                <a:cubicBezTo>
                  <a:pt x="275" y="299"/>
                  <a:pt x="278" y="298"/>
                  <a:pt x="280" y="296"/>
                </a:cubicBezTo>
                <a:cubicBezTo>
                  <a:pt x="282" y="295"/>
                  <a:pt x="284" y="292"/>
                  <a:pt x="285" y="289"/>
                </a:cubicBezTo>
                <a:cubicBezTo>
                  <a:pt x="286" y="288"/>
                  <a:pt x="286" y="288"/>
                  <a:pt x="286" y="287"/>
                </a:cubicBezTo>
                <a:cubicBezTo>
                  <a:pt x="286" y="287"/>
                  <a:pt x="286" y="286"/>
                  <a:pt x="286" y="285"/>
                </a:cubicBezTo>
                <a:cubicBezTo>
                  <a:pt x="272" y="251"/>
                  <a:pt x="272" y="251"/>
                  <a:pt x="272" y="251"/>
                </a:cubicBezTo>
                <a:cubicBezTo>
                  <a:pt x="280" y="251"/>
                  <a:pt x="280" y="251"/>
                  <a:pt x="280" y="251"/>
                </a:cubicBezTo>
                <a:cubicBezTo>
                  <a:pt x="280" y="251"/>
                  <a:pt x="280" y="251"/>
                  <a:pt x="280" y="251"/>
                </a:cubicBezTo>
                <a:cubicBezTo>
                  <a:pt x="287" y="273"/>
                  <a:pt x="287" y="273"/>
                  <a:pt x="287" y="273"/>
                </a:cubicBezTo>
                <a:cubicBezTo>
                  <a:pt x="288" y="276"/>
                  <a:pt x="289" y="278"/>
                  <a:pt x="290" y="281"/>
                </a:cubicBezTo>
                <a:cubicBezTo>
                  <a:pt x="290" y="280"/>
                  <a:pt x="290" y="279"/>
                  <a:pt x="290" y="278"/>
                </a:cubicBezTo>
                <a:cubicBezTo>
                  <a:pt x="291" y="277"/>
                  <a:pt x="291" y="275"/>
                  <a:pt x="292" y="273"/>
                </a:cubicBezTo>
                <a:cubicBezTo>
                  <a:pt x="299" y="251"/>
                  <a:pt x="299" y="251"/>
                  <a:pt x="299" y="251"/>
                </a:cubicBezTo>
                <a:lnTo>
                  <a:pt x="306" y="251"/>
                </a:lnTo>
                <a:close/>
                <a:moveTo>
                  <a:pt x="337" y="255"/>
                </a:moveTo>
                <a:cubicBezTo>
                  <a:pt x="334" y="252"/>
                  <a:pt x="330" y="250"/>
                  <a:pt x="325" y="250"/>
                </a:cubicBezTo>
                <a:cubicBezTo>
                  <a:pt x="320" y="250"/>
                  <a:pt x="316" y="252"/>
                  <a:pt x="312" y="255"/>
                </a:cubicBezTo>
                <a:cubicBezTo>
                  <a:pt x="309" y="259"/>
                  <a:pt x="307" y="264"/>
                  <a:pt x="307" y="270"/>
                </a:cubicBezTo>
                <a:cubicBezTo>
                  <a:pt x="307" y="281"/>
                  <a:pt x="314" y="289"/>
                  <a:pt x="324" y="289"/>
                </a:cubicBezTo>
                <a:cubicBezTo>
                  <a:pt x="329" y="289"/>
                  <a:pt x="333" y="288"/>
                  <a:pt x="336" y="285"/>
                </a:cubicBezTo>
                <a:cubicBezTo>
                  <a:pt x="340" y="281"/>
                  <a:pt x="342" y="276"/>
                  <a:pt x="342" y="269"/>
                </a:cubicBezTo>
                <a:cubicBezTo>
                  <a:pt x="342" y="264"/>
                  <a:pt x="340" y="259"/>
                  <a:pt x="337" y="255"/>
                </a:cubicBezTo>
                <a:moveTo>
                  <a:pt x="325" y="284"/>
                </a:moveTo>
                <a:cubicBezTo>
                  <a:pt x="318" y="284"/>
                  <a:pt x="314" y="278"/>
                  <a:pt x="314" y="270"/>
                </a:cubicBezTo>
                <a:cubicBezTo>
                  <a:pt x="314" y="263"/>
                  <a:pt x="317" y="255"/>
                  <a:pt x="325" y="255"/>
                </a:cubicBezTo>
                <a:cubicBezTo>
                  <a:pt x="332" y="255"/>
                  <a:pt x="335" y="263"/>
                  <a:pt x="335" y="270"/>
                </a:cubicBezTo>
                <a:cubicBezTo>
                  <a:pt x="335" y="278"/>
                  <a:pt x="331" y="284"/>
                  <a:pt x="325" y="284"/>
                </a:cubicBezTo>
                <a:moveTo>
                  <a:pt x="378" y="289"/>
                </a:moveTo>
                <a:cubicBezTo>
                  <a:pt x="372" y="289"/>
                  <a:pt x="372" y="289"/>
                  <a:pt x="372" y="289"/>
                </a:cubicBezTo>
                <a:cubicBezTo>
                  <a:pt x="372" y="288"/>
                  <a:pt x="372" y="288"/>
                  <a:pt x="372" y="288"/>
                </a:cubicBezTo>
                <a:cubicBezTo>
                  <a:pt x="372" y="282"/>
                  <a:pt x="372" y="282"/>
                  <a:pt x="372" y="282"/>
                </a:cubicBezTo>
                <a:cubicBezTo>
                  <a:pt x="371" y="285"/>
                  <a:pt x="367" y="289"/>
                  <a:pt x="360" y="289"/>
                </a:cubicBezTo>
                <a:cubicBezTo>
                  <a:pt x="358" y="289"/>
                  <a:pt x="355" y="289"/>
                  <a:pt x="352" y="286"/>
                </a:cubicBezTo>
                <a:cubicBezTo>
                  <a:pt x="349" y="283"/>
                  <a:pt x="348" y="279"/>
                  <a:pt x="348" y="273"/>
                </a:cubicBezTo>
                <a:cubicBezTo>
                  <a:pt x="348" y="251"/>
                  <a:pt x="348" y="251"/>
                  <a:pt x="348" y="251"/>
                </a:cubicBezTo>
                <a:cubicBezTo>
                  <a:pt x="355" y="251"/>
                  <a:pt x="355" y="251"/>
                  <a:pt x="355" y="251"/>
                </a:cubicBezTo>
                <a:cubicBezTo>
                  <a:pt x="355" y="272"/>
                  <a:pt x="355" y="272"/>
                  <a:pt x="355" y="272"/>
                </a:cubicBezTo>
                <a:cubicBezTo>
                  <a:pt x="355" y="280"/>
                  <a:pt x="357" y="284"/>
                  <a:pt x="362" y="284"/>
                </a:cubicBezTo>
                <a:cubicBezTo>
                  <a:pt x="367" y="284"/>
                  <a:pt x="370" y="280"/>
                  <a:pt x="371" y="277"/>
                </a:cubicBezTo>
                <a:cubicBezTo>
                  <a:pt x="371" y="276"/>
                  <a:pt x="371" y="275"/>
                  <a:pt x="371" y="274"/>
                </a:cubicBezTo>
                <a:cubicBezTo>
                  <a:pt x="371" y="251"/>
                  <a:pt x="371" y="251"/>
                  <a:pt x="371" y="251"/>
                </a:cubicBezTo>
                <a:cubicBezTo>
                  <a:pt x="378" y="251"/>
                  <a:pt x="378" y="251"/>
                  <a:pt x="378" y="251"/>
                </a:cubicBezTo>
                <a:cubicBezTo>
                  <a:pt x="378" y="278"/>
                  <a:pt x="378" y="278"/>
                  <a:pt x="378" y="278"/>
                </a:cubicBezTo>
                <a:cubicBezTo>
                  <a:pt x="378" y="282"/>
                  <a:pt x="378" y="286"/>
                  <a:pt x="378" y="288"/>
                </a:cubicBezTo>
                <a:lnTo>
                  <a:pt x="378" y="289"/>
                </a:lnTo>
                <a:close/>
                <a:moveTo>
                  <a:pt x="403" y="250"/>
                </a:moveTo>
                <a:cubicBezTo>
                  <a:pt x="403" y="257"/>
                  <a:pt x="403" y="257"/>
                  <a:pt x="403" y="257"/>
                </a:cubicBezTo>
                <a:cubicBezTo>
                  <a:pt x="403" y="257"/>
                  <a:pt x="403" y="257"/>
                  <a:pt x="403" y="257"/>
                </a:cubicBezTo>
                <a:cubicBezTo>
                  <a:pt x="403" y="257"/>
                  <a:pt x="402" y="257"/>
                  <a:pt x="401" y="257"/>
                </a:cubicBezTo>
                <a:cubicBezTo>
                  <a:pt x="397" y="257"/>
                  <a:pt x="393" y="260"/>
                  <a:pt x="393" y="265"/>
                </a:cubicBezTo>
                <a:cubicBezTo>
                  <a:pt x="392" y="266"/>
                  <a:pt x="392" y="267"/>
                  <a:pt x="392" y="268"/>
                </a:cubicBezTo>
                <a:cubicBezTo>
                  <a:pt x="392" y="289"/>
                  <a:pt x="392" y="289"/>
                  <a:pt x="392" y="289"/>
                </a:cubicBezTo>
                <a:cubicBezTo>
                  <a:pt x="386" y="289"/>
                  <a:pt x="386" y="289"/>
                  <a:pt x="386" y="289"/>
                </a:cubicBezTo>
                <a:cubicBezTo>
                  <a:pt x="386" y="263"/>
                  <a:pt x="386" y="263"/>
                  <a:pt x="386" y="263"/>
                </a:cubicBezTo>
                <a:cubicBezTo>
                  <a:pt x="386" y="258"/>
                  <a:pt x="386" y="254"/>
                  <a:pt x="385" y="251"/>
                </a:cubicBezTo>
                <a:cubicBezTo>
                  <a:pt x="385" y="251"/>
                  <a:pt x="385" y="251"/>
                  <a:pt x="385" y="251"/>
                </a:cubicBezTo>
                <a:cubicBezTo>
                  <a:pt x="391" y="251"/>
                  <a:pt x="391" y="251"/>
                  <a:pt x="391" y="251"/>
                </a:cubicBezTo>
                <a:cubicBezTo>
                  <a:pt x="391" y="251"/>
                  <a:pt x="391" y="251"/>
                  <a:pt x="391" y="251"/>
                </a:cubicBezTo>
                <a:cubicBezTo>
                  <a:pt x="391" y="258"/>
                  <a:pt x="391" y="258"/>
                  <a:pt x="391" y="258"/>
                </a:cubicBezTo>
                <a:cubicBezTo>
                  <a:pt x="392" y="258"/>
                  <a:pt x="392" y="258"/>
                  <a:pt x="392" y="258"/>
                </a:cubicBezTo>
                <a:cubicBezTo>
                  <a:pt x="393" y="253"/>
                  <a:pt x="397" y="250"/>
                  <a:pt x="401" y="250"/>
                </a:cubicBezTo>
                <a:cubicBezTo>
                  <a:pt x="402" y="250"/>
                  <a:pt x="403" y="250"/>
                  <a:pt x="403" y="250"/>
                </a:cubicBezTo>
                <a:close/>
                <a:moveTo>
                  <a:pt x="456" y="266"/>
                </a:moveTo>
                <a:cubicBezTo>
                  <a:pt x="456" y="289"/>
                  <a:pt x="456" y="289"/>
                  <a:pt x="456" y="289"/>
                </a:cubicBezTo>
                <a:cubicBezTo>
                  <a:pt x="449" y="289"/>
                  <a:pt x="449" y="289"/>
                  <a:pt x="449" y="289"/>
                </a:cubicBezTo>
                <a:cubicBezTo>
                  <a:pt x="449" y="267"/>
                  <a:pt x="449" y="267"/>
                  <a:pt x="449" y="267"/>
                </a:cubicBezTo>
                <a:cubicBezTo>
                  <a:pt x="449" y="257"/>
                  <a:pt x="444" y="256"/>
                  <a:pt x="441" y="256"/>
                </a:cubicBezTo>
                <a:cubicBezTo>
                  <a:pt x="437" y="256"/>
                  <a:pt x="434" y="258"/>
                  <a:pt x="432" y="263"/>
                </a:cubicBezTo>
                <a:cubicBezTo>
                  <a:pt x="432" y="264"/>
                  <a:pt x="432" y="265"/>
                  <a:pt x="432" y="266"/>
                </a:cubicBezTo>
                <a:cubicBezTo>
                  <a:pt x="432" y="289"/>
                  <a:pt x="432" y="289"/>
                  <a:pt x="432" y="289"/>
                </a:cubicBezTo>
                <a:cubicBezTo>
                  <a:pt x="425" y="289"/>
                  <a:pt x="425" y="289"/>
                  <a:pt x="425" y="289"/>
                </a:cubicBezTo>
                <a:cubicBezTo>
                  <a:pt x="425" y="261"/>
                  <a:pt x="425" y="261"/>
                  <a:pt x="425" y="261"/>
                </a:cubicBezTo>
                <a:cubicBezTo>
                  <a:pt x="425" y="257"/>
                  <a:pt x="425" y="254"/>
                  <a:pt x="425" y="251"/>
                </a:cubicBezTo>
                <a:cubicBezTo>
                  <a:pt x="425" y="251"/>
                  <a:pt x="425" y="251"/>
                  <a:pt x="425" y="251"/>
                </a:cubicBezTo>
                <a:cubicBezTo>
                  <a:pt x="431" y="251"/>
                  <a:pt x="431" y="251"/>
                  <a:pt x="431" y="251"/>
                </a:cubicBezTo>
                <a:cubicBezTo>
                  <a:pt x="431" y="251"/>
                  <a:pt x="431" y="251"/>
                  <a:pt x="431" y="251"/>
                </a:cubicBezTo>
                <a:cubicBezTo>
                  <a:pt x="431" y="257"/>
                  <a:pt x="431" y="257"/>
                  <a:pt x="431" y="257"/>
                </a:cubicBezTo>
                <a:cubicBezTo>
                  <a:pt x="433" y="254"/>
                  <a:pt x="437" y="250"/>
                  <a:pt x="443" y="250"/>
                </a:cubicBezTo>
                <a:cubicBezTo>
                  <a:pt x="445" y="250"/>
                  <a:pt x="456" y="251"/>
                  <a:pt x="456" y="266"/>
                </a:cubicBezTo>
                <a:moveTo>
                  <a:pt x="490" y="256"/>
                </a:moveTo>
                <a:cubicBezTo>
                  <a:pt x="487" y="252"/>
                  <a:pt x="483" y="250"/>
                  <a:pt x="478" y="250"/>
                </a:cubicBezTo>
                <a:cubicBezTo>
                  <a:pt x="468" y="250"/>
                  <a:pt x="461" y="258"/>
                  <a:pt x="461" y="270"/>
                </a:cubicBezTo>
                <a:cubicBezTo>
                  <a:pt x="461" y="276"/>
                  <a:pt x="463" y="281"/>
                  <a:pt x="466" y="284"/>
                </a:cubicBezTo>
                <a:cubicBezTo>
                  <a:pt x="469" y="287"/>
                  <a:pt x="474" y="289"/>
                  <a:pt x="479" y="289"/>
                </a:cubicBezTo>
                <a:cubicBezTo>
                  <a:pt x="485" y="289"/>
                  <a:pt x="489" y="288"/>
                  <a:pt x="491" y="287"/>
                </a:cubicBezTo>
                <a:cubicBezTo>
                  <a:pt x="491" y="287"/>
                  <a:pt x="491" y="287"/>
                  <a:pt x="491" y="287"/>
                </a:cubicBezTo>
                <a:cubicBezTo>
                  <a:pt x="490" y="282"/>
                  <a:pt x="490" y="282"/>
                  <a:pt x="490" y="282"/>
                </a:cubicBezTo>
                <a:cubicBezTo>
                  <a:pt x="490" y="282"/>
                  <a:pt x="490" y="282"/>
                  <a:pt x="490" y="282"/>
                </a:cubicBezTo>
                <a:cubicBezTo>
                  <a:pt x="490" y="282"/>
                  <a:pt x="490" y="282"/>
                  <a:pt x="490" y="282"/>
                </a:cubicBezTo>
                <a:cubicBezTo>
                  <a:pt x="487" y="283"/>
                  <a:pt x="485" y="284"/>
                  <a:pt x="480" y="284"/>
                </a:cubicBezTo>
                <a:cubicBezTo>
                  <a:pt x="472" y="284"/>
                  <a:pt x="468" y="279"/>
                  <a:pt x="468" y="271"/>
                </a:cubicBezTo>
                <a:cubicBezTo>
                  <a:pt x="493" y="271"/>
                  <a:pt x="493" y="271"/>
                  <a:pt x="493" y="271"/>
                </a:cubicBezTo>
                <a:cubicBezTo>
                  <a:pt x="493" y="271"/>
                  <a:pt x="493" y="271"/>
                  <a:pt x="493" y="271"/>
                </a:cubicBezTo>
                <a:cubicBezTo>
                  <a:pt x="493" y="270"/>
                  <a:pt x="493" y="269"/>
                  <a:pt x="493" y="268"/>
                </a:cubicBezTo>
                <a:cubicBezTo>
                  <a:pt x="493" y="266"/>
                  <a:pt x="493" y="261"/>
                  <a:pt x="490" y="256"/>
                </a:cubicBezTo>
                <a:moveTo>
                  <a:pt x="468" y="266"/>
                </a:moveTo>
                <a:cubicBezTo>
                  <a:pt x="468" y="262"/>
                  <a:pt x="471" y="255"/>
                  <a:pt x="478" y="255"/>
                </a:cubicBezTo>
                <a:cubicBezTo>
                  <a:pt x="480" y="255"/>
                  <a:pt x="482" y="256"/>
                  <a:pt x="483" y="257"/>
                </a:cubicBezTo>
                <a:cubicBezTo>
                  <a:pt x="486" y="260"/>
                  <a:pt x="486" y="264"/>
                  <a:pt x="486" y="266"/>
                </a:cubicBezTo>
                <a:lnTo>
                  <a:pt x="468" y="266"/>
                </a:lnTo>
                <a:close/>
                <a:moveTo>
                  <a:pt x="528" y="289"/>
                </a:moveTo>
                <a:cubicBezTo>
                  <a:pt x="520" y="289"/>
                  <a:pt x="520" y="289"/>
                  <a:pt x="520" y="289"/>
                </a:cubicBezTo>
                <a:cubicBezTo>
                  <a:pt x="520" y="288"/>
                  <a:pt x="520" y="288"/>
                  <a:pt x="520" y="288"/>
                </a:cubicBezTo>
                <a:cubicBezTo>
                  <a:pt x="515" y="280"/>
                  <a:pt x="515" y="280"/>
                  <a:pt x="515" y="280"/>
                </a:cubicBezTo>
                <a:cubicBezTo>
                  <a:pt x="514" y="278"/>
                  <a:pt x="513" y="276"/>
                  <a:pt x="511" y="274"/>
                </a:cubicBezTo>
                <a:cubicBezTo>
                  <a:pt x="511" y="274"/>
                  <a:pt x="511" y="274"/>
                  <a:pt x="511" y="274"/>
                </a:cubicBezTo>
                <a:cubicBezTo>
                  <a:pt x="510" y="275"/>
                  <a:pt x="509" y="277"/>
                  <a:pt x="508" y="278"/>
                </a:cubicBezTo>
                <a:cubicBezTo>
                  <a:pt x="508" y="279"/>
                  <a:pt x="508" y="279"/>
                  <a:pt x="508" y="280"/>
                </a:cubicBezTo>
                <a:cubicBezTo>
                  <a:pt x="502" y="289"/>
                  <a:pt x="502" y="289"/>
                  <a:pt x="502" y="289"/>
                </a:cubicBezTo>
                <a:cubicBezTo>
                  <a:pt x="495" y="289"/>
                  <a:pt x="495" y="289"/>
                  <a:pt x="495" y="289"/>
                </a:cubicBezTo>
                <a:cubicBezTo>
                  <a:pt x="508" y="269"/>
                  <a:pt x="508" y="269"/>
                  <a:pt x="508" y="269"/>
                </a:cubicBezTo>
                <a:cubicBezTo>
                  <a:pt x="496" y="251"/>
                  <a:pt x="496" y="251"/>
                  <a:pt x="496" y="251"/>
                </a:cubicBezTo>
                <a:cubicBezTo>
                  <a:pt x="503" y="251"/>
                  <a:pt x="503" y="251"/>
                  <a:pt x="503" y="251"/>
                </a:cubicBezTo>
                <a:cubicBezTo>
                  <a:pt x="508" y="259"/>
                  <a:pt x="508" y="259"/>
                  <a:pt x="508" y="259"/>
                </a:cubicBezTo>
                <a:cubicBezTo>
                  <a:pt x="509" y="261"/>
                  <a:pt x="511" y="263"/>
                  <a:pt x="512" y="265"/>
                </a:cubicBezTo>
                <a:cubicBezTo>
                  <a:pt x="512" y="265"/>
                  <a:pt x="512" y="265"/>
                  <a:pt x="512" y="265"/>
                </a:cubicBezTo>
                <a:cubicBezTo>
                  <a:pt x="513" y="263"/>
                  <a:pt x="514" y="262"/>
                  <a:pt x="515" y="260"/>
                </a:cubicBezTo>
                <a:cubicBezTo>
                  <a:pt x="515" y="260"/>
                  <a:pt x="515" y="259"/>
                  <a:pt x="515" y="259"/>
                </a:cubicBezTo>
                <a:cubicBezTo>
                  <a:pt x="520" y="251"/>
                  <a:pt x="520" y="251"/>
                  <a:pt x="520" y="251"/>
                </a:cubicBezTo>
                <a:cubicBezTo>
                  <a:pt x="528" y="251"/>
                  <a:pt x="528" y="251"/>
                  <a:pt x="528" y="251"/>
                </a:cubicBezTo>
                <a:cubicBezTo>
                  <a:pt x="527" y="251"/>
                  <a:pt x="527" y="251"/>
                  <a:pt x="527" y="251"/>
                </a:cubicBezTo>
                <a:cubicBezTo>
                  <a:pt x="515" y="269"/>
                  <a:pt x="515" y="269"/>
                  <a:pt x="515" y="269"/>
                </a:cubicBezTo>
                <a:lnTo>
                  <a:pt x="528" y="289"/>
                </a:lnTo>
                <a:close/>
                <a:moveTo>
                  <a:pt x="544" y="256"/>
                </a:moveTo>
                <a:cubicBezTo>
                  <a:pt x="544" y="276"/>
                  <a:pt x="544" y="276"/>
                  <a:pt x="544" y="276"/>
                </a:cubicBezTo>
                <a:cubicBezTo>
                  <a:pt x="544" y="281"/>
                  <a:pt x="545" y="284"/>
                  <a:pt x="549" y="284"/>
                </a:cubicBezTo>
                <a:cubicBezTo>
                  <a:pt x="550" y="284"/>
                  <a:pt x="552" y="283"/>
                  <a:pt x="552" y="283"/>
                </a:cubicBezTo>
                <a:cubicBezTo>
                  <a:pt x="553" y="283"/>
                  <a:pt x="553" y="283"/>
                  <a:pt x="553" y="283"/>
                </a:cubicBezTo>
                <a:cubicBezTo>
                  <a:pt x="553" y="283"/>
                  <a:pt x="553" y="283"/>
                  <a:pt x="553" y="283"/>
                </a:cubicBezTo>
                <a:cubicBezTo>
                  <a:pt x="553" y="288"/>
                  <a:pt x="553" y="288"/>
                  <a:pt x="553" y="288"/>
                </a:cubicBezTo>
                <a:cubicBezTo>
                  <a:pt x="553" y="288"/>
                  <a:pt x="553" y="288"/>
                  <a:pt x="553" y="288"/>
                </a:cubicBezTo>
                <a:cubicBezTo>
                  <a:pt x="551" y="289"/>
                  <a:pt x="549" y="289"/>
                  <a:pt x="547" y="289"/>
                </a:cubicBezTo>
                <a:cubicBezTo>
                  <a:pt x="544" y="289"/>
                  <a:pt x="542" y="288"/>
                  <a:pt x="540" y="286"/>
                </a:cubicBezTo>
                <a:cubicBezTo>
                  <a:pt x="538" y="284"/>
                  <a:pt x="537" y="281"/>
                  <a:pt x="537" y="277"/>
                </a:cubicBezTo>
                <a:cubicBezTo>
                  <a:pt x="537" y="256"/>
                  <a:pt x="537" y="256"/>
                  <a:pt x="537" y="256"/>
                </a:cubicBezTo>
                <a:cubicBezTo>
                  <a:pt x="532" y="256"/>
                  <a:pt x="532" y="256"/>
                  <a:pt x="532" y="256"/>
                </a:cubicBezTo>
                <a:cubicBezTo>
                  <a:pt x="532" y="251"/>
                  <a:pt x="532" y="251"/>
                  <a:pt x="532" y="251"/>
                </a:cubicBezTo>
                <a:cubicBezTo>
                  <a:pt x="537" y="251"/>
                  <a:pt x="537" y="251"/>
                  <a:pt x="537" y="251"/>
                </a:cubicBezTo>
                <a:cubicBezTo>
                  <a:pt x="537" y="242"/>
                  <a:pt x="537" y="242"/>
                  <a:pt x="537" y="242"/>
                </a:cubicBezTo>
                <a:cubicBezTo>
                  <a:pt x="538" y="242"/>
                  <a:pt x="538" y="242"/>
                  <a:pt x="538" y="242"/>
                </a:cubicBezTo>
                <a:cubicBezTo>
                  <a:pt x="544" y="240"/>
                  <a:pt x="544" y="240"/>
                  <a:pt x="544" y="240"/>
                </a:cubicBezTo>
                <a:cubicBezTo>
                  <a:pt x="544" y="251"/>
                  <a:pt x="544" y="251"/>
                  <a:pt x="544" y="251"/>
                </a:cubicBezTo>
                <a:cubicBezTo>
                  <a:pt x="553" y="251"/>
                  <a:pt x="553" y="251"/>
                  <a:pt x="553" y="251"/>
                </a:cubicBezTo>
                <a:cubicBezTo>
                  <a:pt x="553" y="256"/>
                  <a:pt x="553" y="256"/>
                  <a:pt x="553" y="256"/>
                </a:cubicBezTo>
                <a:lnTo>
                  <a:pt x="544" y="2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749219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a:solidFill>
                  <a:schemeClr val="tx1">
                    <a:lumMod val="85000"/>
                    <a:lumOff val="1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20"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Tree>
    <p:extLst>
      <p:ext uri="{BB962C8B-B14F-4D97-AF65-F5344CB8AC3E}">
        <p14:creationId xmlns:p14="http://schemas.microsoft.com/office/powerpoint/2010/main" val="181501283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a:solidFill>
                  <a:schemeClr val="tx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7"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9"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Tree>
    <p:extLst>
      <p:ext uri="{BB962C8B-B14F-4D97-AF65-F5344CB8AC3E}">
        <p14:creationId xmlns:p14="http://schemas.microsoft.com/office/powerpoint/2010/main" val="193988012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gray">
          <a:xfrm>
            <a:off x="2667000" y="0"/>
            <a:ext cx="7410450" cy="6858000"/>
          </a:xfrm>
          <a:prstGeom prst="rect">
            <a:avLst/>
          </a:prstGeom>
          <a:gradFill>
            <a:gsLst>
              <a:gs pos="0">
                <a:schemeClr val="bg1"/>
              </a:gs>
              <a:gs pos="100000">
                <a:schemeClr val="bg1">
                  <a:alpha val="0"/>
                </a:schemeClr>
              </a:gs>
            </a:gsLst>
            <a:lin ang="0" scaled="0"/>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Freeform 5"/>
          <p:cNvSpPr>
            <a:spLocks noEditPoints="1"/>
          </p:cNvSpPr>
          <p:nvPr userDrawn="1"/>
        </p:nvSpPr>
        <p:spPr bwMode="auto">
          <a:xfrm>
            <a:off x="10818813" y="6207126"/>
            <a:ext cx="985838" cy="503237"/>
          </a:xfrm>
          <a:custGeom>
            <a:avLst/>
            <a:gdLst>
              <a:gd name="T0" fmla="*/ 199 w 603"/>
              <a:gd name="T1" fmla="*/ 117 h 306"/>
              <a:gd name="T2" fmla="*/ 162 w 603"/>
              <a:gd name="T3" fmla="*/ 162 h 306"/>
              <a:gd name="T4" fmla="*/ 231 w 603"/>
              <a:gd name="T5" fmla="*/ 27 h 306"/>
              <a:gd name="T6" fmla="*/ 373 w 603"/>
              <a:gd name="T7" fmla="*/ 45 h 306"/>
              <a:gd name="T8" fmla="*/ 525 w 603"/>
              <a:gd name="T9" fmla="*/ 45 h 306"/>
              <a:gd name="T10" fmla="*/ 471 w 603"/>
              <a:gd name="T11" fmla="*/ 179 h 306"/>
              <a:gd name="T12" fmla="*/ 408 w 603"/>
              <a:gd name="T13" fmla="*/ 222 h 306"/>
              <a:gd name="T14" fmla="*/ 340 w 603"/>
              <a:gd name="T15" fmla="*/ 80 h 306"/>
              <a:gd name="T16" fmla="*/ 61 w 603"/>
              <a:gd name="T17" fmla="*/ 63 h 306"/>
              <a:gd name="T18" fmla="*/ 123 w 603"/>
              <a:gd name="T19" fmla="*/ 158 h 306"/>
              <a:gd name="T20" fmla="*/ 42 w 603"/>
              <a:gd name="T21" fmla="*/ 162 h 306"/>
              <a:gd name="T22" fmla="*/ 22 w 603"/>
              <a:gd name="T23" fmla="*/ 162 h 306"/>
              <a:gd name="T24" fmla="*/ 414 w 603"/>
              <a:gd name="T25" fmla="*/ 70 h 306"/>
              <a:gd name="T26" fmla="*/ 397 w 603"/>
              <a:gd name="T27" fmla="*/ 79 h 306"/>
              <a:gd name="T28" fmla="*/ 588 w 603"/>
              <a:gd name="T29" fmla="*/ 14 h 306"/>
              <a:gd name="T30" fmla="*/ 588 w 603"/>
              <a:gd name="T31" fmla="*/ 27 h 306"/>
              <a:gd name="T32" fmla="*/ 584 w 603"/>
              <a:gd name="T33" fmla="*/ 2 h 306"/>
              <a:gd name="T34" fmla="*/ 584 w 603"/>
              <a:gd name="T35" fmla="*/ 36 h 306"/>
              <a:gd name="T36" fmla="*/ 7 w 603"/>
              <a:gd name="T37" fmla="*/ 266 h 306"/>
              <a:gd name="T38" fmla="*/ 31 w 603"/>
              <a:gd name="T39" fmla="*/ 258 h 306"/>
              <a:gd name="T40" fmla="*/ 46 w 603"/>
              <a:gd name="T41" fmla="*/ 253 h 306"/>
              <a:gd name="T42" fmla="*/ 47 w 603"/>
              <a:gd name="T43" fmla="*/ 270 h 306"/>
              <a:gd name="T44" fmla="*/ 56 w 603"/>
              <a:gd name="T45" fmla="*/ 284 h 306"/>
              <a:gd name="T46" fmla="*/ 108 w 603"/>
              <a:gd name="T47" fmla="*/ 251 h 306"/>
              <a:gd name="T48" fmla="*/ 88 w 603"/>
              <a:gd name="T49" fmla="*/ 272 h 306"/>
              <a:gd name="T50" fmla="*/ 117 w 603"/>
              <a:gd name="T51" fmla="*/ 245 h 306"/>
              <a:gd name="T52" fmla="*/ 121 w 603"/>
              <a:gd name="T53" fmla="*/ 289 h 306"/>
              <a:gd name="T54" fmla="*/ 153 w 603"/>
              <a:gd name="T55" fmla="*/ 282 h 306"/>
              <a:gd name="T56" fmla="*/ 142 w 603"/>
              <a:gd name="T57" fmla="*/ 305 h 306"/>
              <a:gd name="T58" fmla="*/ 133 w 603"/>
              <a:gd name="T59" fmla="*/ 270 h 306"/>
              <a:gd name="T60" fmla="*/ 194 w 603"/>
              <a:gd name="T61" fmla="*/ 279 h 306"/>
              <a:gd name="T62" fmla="*/ 179 w 603"/>
              <a:gd name="T63" fmla="*/ 255 h 306"/>
              <a:gd name="T64" fmla="*/ 188 w 603"/>
              <a:gd name="T65" fmla="*/ 284 h 306"/>
              <a:gd name="T66" fmla="*/ 187 w 603"/>
              <a:gd name="T67" fmla="*/ 269 h 306"/>
              <a:gd name="T68" fmla="*/ 219 w 603"/>
              <a:gd name="T69" fmla="*/ 283 h 306"/>
              <a:gd name="T70" fmla="*/ 198 w 603"/>
              <a:gd name="T71" fmla="*/ 256 h 306"/>
              <a:gd name="T72" fmla="*/ 219 w 603"/>
              <a:gd name="T73" fmla="*/ 256 h 306"/>
              <a:gd name="T74" fmla="*/ 252 w 603"/>
              <a:gd name="T75" fmla="*/ 287 h 306"/>
              <a:gd name="T76" fmla="*/ 254 w 603"/>
              <a:gd name="T77" fmla="*/ 268 h 306"/>
              <a:gd name="T78" fmla="*/ 306 w 603"/>
              <a:gd name="T79" fmla="*/ 251 h 306"/>
              <a:gd name="T80" fmla="*/ 280 w 603"/>
              <a:gd name="T81" fmla="*/ 296 h 306"/>
              <a:gd name="T82" fmla="*/ 290 w 603"/>
              <a:gd name="T83" fmla="*/ 281 h 306"/>
              <a:gd name="T84" fmla="*/ 307 w 603"/>
              <a:gd name="T85" fmla="*/ 270 h 306"/>
              <a:gd name="T86" fmla="*/ 335 w 603"/>
              <a:gd name="T87" fmla="*/ 270 h 306"/>
              <a:gd name="T88" fmla="*/ 348 w 603"/>
              <a:gd name="T89" fmla="*/ 273 h 306"/>
              <a:gd name="T90" fmla="*/ 378 w 603"/>
              <a:gd name="T91" fmla="*/ 251 h 306"/>
              <a:gd name="T92" fmla="*/ 393 w 603"/>
              <a:gd name="T93" fmla="*/ 265 h 306"/>
              <a:gd name="T94" fmla="*/ 391 w 603"/>
              <a:gd name="T95" fmla="*/ 251 h 306"/>
              <a:gd name="T96" fmla="*/ 449 w 603"/>
              <a:gd name="T97" fmla="*/ 267 h 306"/>
              <a:gd name="T98" fmla="*/ 425 w 603"/>
              <a:gd name="T99" fmla="*/ 251 h 306"/>
              <a:gd name="T100" fmla="*/ 461 w 603"/>
              <a:gd name="T101" fmla="*/ 270 h 306"/>
              <a:gd name="T102" fmla="*/ 480 w 603"/>
              <a:gd name="T103" fmla="*/ 284 h 306"/>
              <a:gd name="T104" fmla="*/ 483 w 603"/>
              <a:gd name="T105" fmla="*/ 257 h 306"/>
              <a:gd name="T106" fmla="*/ 511 w 603"/>
              <a:gd name="T107" fmla="*/ 274 h 306"/>
              <a:gd name="T108" fmla="*/ 508 w 603"/>
              <a:gd name="T109" fmla="*/ 259 h 306"/>
              <a:gd name="T110" fmla="*/ 515 w 603"/>
              <a:gd name="T111" fmla="*/ 269 h 306"/>
              <a:gd name="T112" fmla="*/ 553 w 603"/>
              <a:gd name="T113" fmla="*/ 288 h 306"/>
              <a:gd name="T114" fmla="*/ 537 w 603"/>
              <a:gd name="T115" fmla="*/ 25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3" h="306">
                <a:moveTo>
                  <a:pt x="323" y="157"/>
                </a:moveTo>
                <a:cubicBezTo>
                  <a:pt x="336" y="169"/>
                  <a:pt x="348" y="176"/>
                  <a:pt x="364" y="176"/>
                </a:cubicBezTo>
                <a:cubicBezTo>
                  <a:pt x="379" y="176"/>
                  <a:pt x="393" y="168"/>
                  <a:pt x="393" y="153"/>
                </a:cubicBezTo>
                <a:cubicBezTo>
                  <a:pt x="393" y="141"/>
                  <a:pt x="382" y="134"/>
                  <a:pt x="363" y="125"/>
                </a:cubicBezTo>
                <a:cubicBezTo>
                  <a:pt x="346" y="118"/>
                  <a:pt x="334" y="113"/>
                  <a:pt x="327" y="103"/>
                </a:cubicBezTo>
                <a:cubicBezTo>
                  <a:pt x="328" y="107"/>
                  <a:pt x="329" y="112"/>
                  <a:pt x="329" y="117"/>
                </a:cubicBezTo>
                <a:cubicBezTo>
                  <a:pt x="329" y="157"/>
                  <a:pt x="300" y="189"/>
                  <a:pt x="264" y="189"/>
                </a:cubicBezTo>
                <a:cubicBezTo>
                  <a:pt x="228" y="189"/>
                  <a:pt x="199" y="157"/>
                  <a:pt x="199" y="117"/>
                </a:cubicBezTo>
                <a:cubicBezTo>
                  <a:pt x="199" y="93"/>
                  <a:pt x="209" y="71"/>
                  <a:pt x="226" y="58"/>
                </a:cubicBezTo>
                <a:cubicBezTo>
                  <a:pt x="182" y="58"/>
                  <a:pt x="182" y="58"/>
                  <a:pt x="182" y="58"/>
                </a:cubicBezTo>
                <a:cubicBezTo>
                  <a:pt x="182" y="162"/>
                  <a:pt x="182" y="162"/>
                  <a:pt x="182" y="162"/>
                </a:cubicBezTo>
                <a:cubicBezTo>
                  <a:pt x="182" y="162"/>
                  <a:pt x="182" y="162"/>
                  <a:pt x="182" y="162"/>
                </a:cubicBezTo>
                <a:cubicBezTo>
                  <a:pt x="182" y="184"/>
                  <a:pt x="182" y="184"/>
                  <a:pt x="182" y="184"/>
                </a:cubicBezTo>
                <a:cubicBezTo>
                  <a:pt x="162" y="184"/>
                  <a:pt x="162" y="184"/>
                  <a:pt x="162" y="184"/>
                </a:cubicBezTo>
                <a:cubicBezTo>
                  <a:pt x="162" y="163"/>
                  <a:pt x="162" y="163"/>
                  <a:pt x="162" y="163"/>
                </a:cubicBezTo>
                <a:cubicBezTo>
                  <a:pt x="162" y="163"/>
                  <a:pt x="162" y="162"/>
                  <a:pt x="162" y="162"/>
                </a:cubicBezTo>
                <a:cubicBezTo>
                  <a:pt x="162" y="58"/>
                  <a:pt x="162" y="58"/>
                  <a:pt x="162" y="58"/>
                </a:cubicBezTo>
                <a:cubicBezTo>
                  <a:pt x="145" y="58"/>
                  <a:pt x="145" y="58"/>
                  <a:pt x="145" y="58"/>
                </a:cubicBezTo>
                <a:cubicBezTo>
                  <a:pt x="145" y="45"/>
                  <a:pt x="145" y="45"/>
                  <a:pt x="145" y="45"/>
                </a:cubicBezTo>
                <a:cubicBezTo>
                  <a:pt x="162" y="45"/>
                  <a:pt x="162" y="45"/>
                  <a:pt x="162" y="45"/>
                </a:cubicBezTo>
                <a:cubicBezTo>
                  <a:pt x="165" y="19"/>
                  <a:pt x="181" y="4"/>
                  <a:pt x="204" y="4"/>
                </a:cubicBezTo>
                <a:cubicBezTo>
                  <a:pt x="218" y="4"/>
                  <a:pt x="226" y="5"/>
                  <a:pt x="231" y="7"/>
                </a:cubicBezTo>
                <a:cubicBezTo>
                  <a:pt x="231" y="25"/>
                  <a:pt x="231" y="25"/>
                  <a:pt x="231" y="25"/>
                </a:cubicBezTo>
                <a:cubicBezTo>
                  <a:pt x="231" y="27"/>
                  <a:pt x="231" y="27"/>
                  <a:pt x="231" y="27"/>
                </a:cubicBezTo>
                <a:cubicBezTo>
                  <a:pt x="231" y="27"/>
                  <a:pt x="230" y="27"/>
                  <a:pt x="230" y="27"/>
                </a:cubicBezTo>
                <a:cubicBezTo>
                  <a:pt x="223" y="21"/>
                  <a:pt x="216" y="16"/>
                  <a:pt x="200" y="16"/>
                </a:cubicBezTo>
                <a:cubicBezTo>
                  <a:pt x="187" y="16"/>
                  <a:pt x="178" y="26"/>
                  <a:pt x="181" y="45"/>
                </a:cubicBezTo>
                <a:cubicBezTo>
                  <a:pt x="255" y="45"/>
                  <a:pt x="255" y="45"/>
                  <a:pt x="255" y="45"/>
                </a:cubicBezTo>
                <a:cubicBezTo>
                  <a:pt x="258" y="44"/>
                  <a:pt x="261" y="44"/>
                  <a:pt x="264" y="44"/>
                </a:cubicBezTo>
                <a:cubicBezTo>
                  <a:pt x="290" y="44"/>
                  <a:pt x="312" y="61"/>
                  <a:pt x="323" y="86"/>
                </a:cubicBezTo>
                <a:cubicBezTo>
                  <a:pt x="322" y="85"/>
                  <a:pt x="322" y="83"/>
                  <a:pt x="322" y="82"/>
                </a:cubicBezTo>
                <a:cubicBezTo>
                  <a:pt x="322" y="56"/>
                  <a:pt x="347" y="45"/>
                  <a:pt x="373" y="45"/>
                </a:cubicBezTo>
                <a:cubicBezTo>
                  <a:pt x="374" y="45"/>
                  <a:pt x="375" y="45"/>
                  <a:pt x="376" y="45"/>
                </a:cubicBezTo>
                <a:cubicBezTo>
                  <a:pt x="385" y="45"/>
                  <a:pt x="398" y="48"/>
                  <a:pt x="406" y="50"/>
                </a:cubicBezTo>
                <a:cubicBezTo>
                  <a:pt x="422" y="88"/>
                  <a:pt x="422" y="88"/>
                  <a:pt x="422" y="88"/>
                </a:cubicBezTo>
                <a:cubicBezTo>
                  <a:pt x="444" y="141"/>
                  <a:pt x="444" y="141"/>
                  <a:pt x="444" y="141"/>
                </a:cubicBezTo>
                <a:cubicBezTo>
                  <a:pt x="446" y="150"/>
                  <a:pt x="446" y="150"/>
                  <a:pt x="446" y="150"/>
                </a:cubicBezTo>
                <a:cubicBezTo>
                  <a:pt x="449" y="141"/>
                  <a:pt x="449" y="141"/>
                  <a:pt x="449" y="141"/>
                </a:cubicBezTo>
                <a:cubicBezTo>
                  <a:pt x="477" y="73"/>
                  <a:pt x="477" y="73"/>
                  <a:pt x="477" y="73"/>
                </a:cubicBezTo>
                <a:cubicBezTo>
                  <a:pt x="482" y="54"/>
                  <a:pt x="502" y="45"/>
                  <a:pt x="525" y="45"/>
                </a:cubicBezTo>
                <a:cubicBezTo>
                  <a:pt x="536" y="45"/>
                  <a:pt x="544" y="47"/>
                  <a:pt x="554" y="50"/>
                </a:cubicBezTo>
                <a:cubicBezTo>
                  <a:pt x="554" y="71"/>
                  <a:pt x="554" y="71"/>
                  <a:pt x="554" y="71"/>
                </a:cubicBezTo>
                <a:cubicBezTo>
                  <a:pt x="542" y="62"/>
                  <a:pt x="533" y="57"/>
                  <a:pt x="519" y="57"/>
                </a:cubicBezTo>
                <a:cubicBezTo>
                  <a:pt x="507" y="57"/>
                  <a:pt x="493" y="62"/>
                  <a:pt x="493" y="80"/>
                </a:cubicBezTo>
                <a:cubicBezTo>
                  <a:pt x="492" y="94"/>
                  <a:pt x="500" y="96"/>
                  <a:pt x="524" y="108"/>
                </a:cubicBezTo>
                <a:cubicBezTo>
                  <a:pt x="543" y="116"/>
                  <a:pt x="561" y="125"/>
                  <a:pt x="561" y="147"/>
                </a:cubicBezTo>
                <a:cubicBezTo>
                  <a:pt x="561" y="183"/>
                  <a:pt x="526" y="189"/>
                  <a:pt x="509" y="189"/>
                </a:cubicBezTo>
                <a:cubicBezTo>
                  <a:pt x="493" y="189"/>
                  <a:pt x="479" y="185"/>
                  <a:pt x="471" y="179"/>
                </a:cubicBezTo>
                <a:cubicBezTo>
                  <a:pt x="471" y="155"/>
                  <a:pt x="471" y="155"/>
                  <a:pt x="471" y="155"/>
                </a:cubicBezTo>
                <a:cubicBezTo>
                  <a:pt x="473" y="156"/>
                  <a:pt x="473" y="156"/>
                  <a:pt x="473" y="156"/>
                </a:cubicBezTo>
                <a:cubicBezTo>
                  <a:pt x="487" y="169"/>
                  <a:pt x="499" y="176"/>
                  <a:pt x="515" y="176"/>
                </a:cubicBezTo>
                <a:cubicBezTo>
                  <a:pt x="531" y="176"/>
                  <a:pt x="545" y="168"/>
                  <a:pt x="545" y="154"/>
                </a:cubicBezTo>
                <a:cubicBezTo>
                  <a:pt x="545" y="141"/>
                  <a:pt x="534" y="134"/>
                  <a:pt x="514" y="126"/>
                </a:cubicBezTo>
                <a:cubicBezTo>
                  <a:pt x="495" y="118"/>
                  <a:pt x="483" y="112"/>
                  <a:pt x="478" y="99"/>
                </a:cubicBezTo>
                <a:cubicBezTo>
                  <a:pt x="471" y="118"/>
                  <a:pt x="435" y="204"/>
                  <a:pt x="427" y="222"/>
                </a:cubicBezTo>
                <a:cubicBezTo>
                  <a:pt x="408" y="222"/>
                  <a:pt x="408" y="222"/>
                  <a:pt x="408" y="222"/>
                </a:cubicBezTo>
                <a:cubicBezTo>
                  <a:pt x="416" y="206"/>
                  <a:pt x="416" y="206"/>
                  <a:pt x="416" y="206"/>
                </a:cubicBezTo>
                <a:cubicBezTo>
                  <a:pt x="416" y="206"/>
                  <a:pt x="416" y="206"/>
                  <a:pt x="416" y="206"/>
                </a:cubicBezTo>
                <a:cubicBezTo>
                  <a:pt x="421" y="197"/>
                  <a:pt x="428" y="182"/>
                  <a:pt x="434" y="168"/>
                </a:cubicBezTo>
                <a:cubicBezTo>
                  <a:pt x="397" y="79"/>
                  <a:pt x="397" y="79"/>
                  <a:pt x="397" y="79"/>
                </a:cubicBezTo>
                <a:cubicBezTo>
                  <a:pt x="397" y="78"/>
                  <a:pt x="397" y="77"/>
                  <a:pt x="395" y="74"/>
                </a:cubicBezTo>
                <a:cubicBezTo>
                  <a:pt x="392" y="68"/>
                  <a:pt x="390" y="62"/>
                  <a:pt x="382" y="59"/>
                </a:cubicBezTo>
                <a:cubicBezTo>
                  <a:pt x="378" y="57"/>
                  <a:pt x="373" y="57"/>
                  <a:pt x="368" y="57"/>
                </a:cubicBezTo>
                <a:cubicBezTo>
                  <a:pt x="356" y="57"/>
                  <a:pt x="340" y="62"/>
                  <a:pt x="340" y="80"/>
                </a:cubicBezTo>
                <a:cubicBezTo>
                  <a:pt x="340" y="93"/>
                  <a:pt x="349" y="96"/>
                  <a:pt x="373" y="107"/>
                </a:cubicBezTo>
                <a:cubicBezTo>
                  <a:pt x="392" y="116"/>
                  <a:pt x="410" y="125"/>
                  <a:pt x="410" y="147"/>
                </a:cubicBezTo>
                <a:cubicBezTo>
                  <a:pt x="410" y="182"/>
                  <a:pt x="375" y="189"/>
                  <a:pt x="357" y="189"/>
                </a:cubicBezTo>
                <a:cubicBezTo>
                  <a:pt x="344" y="189"/>
                  <a:pt x="331" y="186"/>
                  <a:pt x="323" y="180"/>
                </a:cubicBezTo>
                <a:lnTo>
                  <a:pt x="323" y="157"/>
                </a:lnTo>
                <a:close/>
                <a:moveTo>
                  <a:pt x="61" y="46"/>
                </a:moveTo>
                <a:cubicBezTo>
                  <a:pt x="61" y="62"/>
                  <a:pt x="61" y="62"/>
                  <a:pt x="61" y="62"/>
                </a:cubicBezTo>
                <a:cubicBezTo>
                  <a:pt x="61" y="63"/>
                  <a:pt x="61" y="63"/>
                  <a:pt x="61" y="63"/>
                </a:cubicBezTo>
                <a:cubicBezTo>
                  <a:pt x="61" y="63"/>
                  <a:pt x="61" y="63"/>
                  <a:pt x="61" y="63"/>
                </a:cubicBezTo>
                <a:cubicBezTo>
                  <a:pt x="62" y="62"/>
                  <a:pt x="62" y="62"/>
                  <a:pt x="62" y="61"/>
                </a:cubicBezTo>
                <a:cubicBezTo>
                  <a:pt x="70" y="53"/>
                  <a:pt x="80" y="44"/>
                  <a:pt x="104" y="44"/>
                </a:cubicBezTo>
                <a:cubicBezTo>
                  <a:pt x="127" y="44"/>
                  <a:pt x="141" y="64"/>
                  <a:pt x="142" y="76"/>
                </a:cubicBezTo>
                <a:cubicBezTo>
                  <a:pt x="142" y="162"/>
                  <a:pt x="142" y="162"/>
                  <a:pt x="142" y="162"/>
                </a:cubicBezTo>
                <a:cubicBezTo>
                  <a:pt x="142" y="184"/>
                  <a:pt x="142" y="184"/>
                  <a:pt x="142" y="184"/>
                </a:cubicBezTo>
                <a:cubicBezTo>
                  <a:pt x="123" y="184"/>
                  <a:pt x="123" y="184"/>
                  <a:pt x="123" y="184"/>
                </a:cubicBezTo>
                <a:cubicBezTo>
                  <a:pt x="123" y="158"/>
                  <a:pt x="123" y="158"/>
                  <a:pt x="123" y="158"/>
                </a:cubicBezTo>
                <a:cubicBezTo>
                  <a:pt x="123" y="85"/>
                  <a:pt x="123" y="85"/>
                  <a:pt x="123" y="85"/>
                </a:cubicBezTo>
                <a:cubicBezTo>
                  <a:pt x="123" y="70"/>
                  <a:pt x="109" y="59"/>
                  <a:pt x="93" y="59"/>
                </a:cubicBezTo>
                <a:cubicBezTo>
                  <a:pt x="79" y="59"/>
                  <a:pt x="62" y="71"/>
                  <a:pt x="61" y="83"/>
                </a:cubicBezTo>
                <a:cubicBezTo>
                  <a:pt x="61" y="162"/>
                  <a:pt x="61" y="162"/>
                  <a:pt x="61" y="162"/>
                </a:cubicBezTo>
                <a:cubicBezTo>
                  <a:pt x="61" y="163"/>
                  <a:pt x="61" y="163"/>
                  <a:pt x="61" y="163"/>
                </a:cubicBezTo>
                <a:cubicBezTo>
                  <a:pt x="61" y="184"/>
                  <a:pt x="61" y="184"/>
                  <a:pt x="61" y="184"/>
                </a:cubicBezTo>
                <a:cubicBezTo>
                  <a:pt x="42" y="184"/>
                  <a:pt x="42" y="184"/>
                  <a:pt x="42" y="184"/>
                </a:cubicBezTo>
                <a:cubicBezTo>
                  <a:pt x="42" y="162"/>
                  <a:pt x="42" y="162"/>
                  <a:pt x="42" y="162"/>
                </a:cubicBezTo>
                <a:cubicBezTo>
                  <a:pt x="42" y="64"/>
                  <a:pt x="42" y="64"/>
                  <a:pt x="42" y="64"/>
                </a:cubicBezTo>
                <a:cubicBezTo>
                  <a:pt x="42" y="46"/>
                  <a:pt x="42" y="46"/>
                  <a:pt x="42" y="46"/>
                </a:cubicBezTo>
                <a:lnTo>
                  <a:pt x="61" y="46"/>
                </a:lnTo>
                <a:close/>
                <a:moveTo>
                  <a:pt x="0" y="26"/>
                </a:moveTo>
                <a:cubicBezTo>
                  <a:pt x="0" y="26"/>
                  <a:pt x="0" y="26"/>
                  <a:pt x="0" y="26"/>
                </a:cubicBezTo>
                <a:cubicBezTo>
                  <a:pt x="0" y="4"/>
                  <a:pt x="0" y="4"/>
                  <a:pt x="0" y="4"/>
                </a:cubicBezTo>
                <a:cubicBezTo>
                  <a:pt x="22" y="4"/>
                  <a:pt x="22" y="4"/>
                  <a:pt x="22" y="4"/>
                </a:cubicBezTo>
                <a:cubicBezTo>
                  <a:pt x="22" y="162"/>
                  <a:pt x="22" y="162"/>
                  <a:pt x="22" y="162"/>
                </a:cubicBezTo>
                <a:cubicBezTo>
                  <a:pt x="22" y="162"/>
                  <a:pt x="22" y="162"/>
                  <a:pt x="22" y="162"/>
                </a:cubicBezTo>
                <a:cubicBezTo>
                  <a:pt x="22" y="184"/>
                  <a:pt x="22" y="184"/>
                  <a:pt x="22" y="184"/>
                </a:cubicBezTo>
                <a:cubicBezTo>
                  <a:pt x="0" y="184"/>
                  <a:pt x="0" y="184"/>
                  <a:pt x="0" y="184"/>
                </a:cubicBezTo>
                <a:cubicBezTo>
                  <a:pt x="0" y="162"/>
                  <a:pt x="0" y="162"/>
                  <a:pt x="0" y="162"/>
                </a:cubicBezTo>
                <a:cubicBezTo>
                  <a:pt x="0" y="162"/>
                  <a:pt x="0" y="162"/>
                  <a:pt x="0" y="162"/>
                </a:cubicBezTo>
                <a:lnTo>
                  <a:pt x="0" y="26"/>
                </a:lnTo>
                <a:close/>
                <a:moveTo>
                  <a:pt x="413" y="68"/>
                </a:moveTo>
                <a:cubicBezTo>
                  <a:pt x="414" y="68"/>
                  <a:pt x="414" y="69"/>
                  <a:pt x="414" y="70"/>
                </a:cubicBezTo>
                <a:cubicBezTo>
                  <a:pt x="422" y="88"/>
                  <a:pt x="422" y="88"/>
                  <a:pt x="422" y="88"/>
                </a:cubicBezTo>
                <a:lnTo>
                  <a:pt x="413" y="68"/>
                </a:lnTo>
                <a:close/>
                <a:moveTo>
                  <a:pt x="412" y="214"/>
                </a:moveTo>
                <a:cubicBezTo>
                  <a:pt x="413" y="212"/>
                  <a:pt x="414" y="210"/>
                  <a:pt x="416" y="206"/>
                </a:cubicBezTo>
                <a:lnTo>
                  <a:pt x="412" y="214"/>
                </a:lnTo>
                <a:close/>
                <a:moveTo>
                  <a:pt x="397" y="79"/>
                </a:moveTo>
                <a:cubicBezTo>
                  <a:pt x="398" y="80"/>
                  <a:pt x="397" y="77"/>
                  <a:pt x="397" y="77"/>
                </a:cubicBezTo>
                <a:lnTo>
                  <a:pt x="397" y="79"/>
                </a:lnTo>
                <a:close/>
                <a:moveTo>
                  <a:pt x="219" y="118"/>
                </a:moveTo>
                <a:cubicBezTo>
                  <a:pt x="219" y="151"/>
                  <a:pt x="239" y="177"/>
                  <a:pt x="264" y="177"/>
                </a:cubicBezTo>
                <a:cubicBezTo>
                  <a:pt x="288" y="176"/>
                  <a:pt x="308" y="149"/>
                  <a:pt x="307" y="117"/>
                </a:cubicBezTo>
                <a:cubicBezTo>
                  <a:pt x="307" y="84"/>
                  <a:pt x="286" y="58"/>
                  <a:pt x="262" y="58"/>
                </a:cubicBezTo>
                <a:cubicBezTo>
                  <a:pt x="237" y="59"/>
                  <a:pt x="218" y="86"/>
                  <a:pt x="219" y="118"/>
                </a:cubicBezTo>
                <a:moveTo>
                  <a:pt x="581" y="11"/>
                </a:moveTo>
                <a:cubicBezTo>
                  <a:pt x="585" y="11"/>
                  <a:pt x="585" y="11"/>
                  <a:pt x="585" y="11"/>
                </a:cubicBezTo>
                <a:cubicBezTo>
                  <a:pt x="587" y="11"/>
                  <a:pt x="588" y="12"/>
                  <a:pt x="588" y="14"/>
                </a:cubicBezTo>
                <a:cubicBezTo>
                  <a:pt x="588" y="15"/>
                  <a:pt x="587" y="16"/>
                  <a:pt x="585" y="16"/>
                </a:cubicBezTo>
                <a:cubicBezTo>
                  <a:pt x="581" y="16"/>
                  <a:pt x="581" y="16"/>
                  <a:pt x="581" y="16"/>
                </a:cubicBezTo>
                <a:lnTo>
                  <a:pt x="581" y="11"/>
                </a:lnTo>
                <a:close/>
                <a:moveTo>
                  <a:pt x="577" y="27"/>
                </a:moveTo>
                <a:cubicBezTo>
                  <a:pt x="581" y="27"/>
                  <a:pt x="581" y="27"/>
                  <a:pt x="581" y="27"/>
                </a:cubicBezTo>
                <a:cubicBezTo>
                  <a:pt x="581" y="19"/>
                  <a:pt x="581" y="19"/>
                  <a:pt x="581" y="19"/>
                </a:cubicBezTo>
                <a:cubicBezTo>
                  <a:pt x="585" y="19"/>
                  <a:pt x="585" y="19"/>
                  <a:pt x="585" y="19"/>
                </a:cubicBezTo>
                <a:cubicBezTo>
                  <a:pt x="588" y="27"/>
                  <a:pt x="588" y="27"/>
                  <a:pt x="588" y="27"/>
                </a:cubicBezTo>
                <a:cubicBezTo>
                  <a:pt x="592" y="27"/>
                  <a:pt x="592" y="27"/>
                  <a:pt x="592" y="27"/>
                </a:cubicBezTo>
                <a:cubicBezTo>
                  <a:pt x="588" y="19"/>
                  <a:pt x="588" y="19"/>
                  <a:pt x="588" y="19"/>
                </a:cubicBezTo>
                <a:cubicBezTo>
                  <a:pt x="590" y="18"/>
                  <a:pt x="592" y="17"/>
                  <a:pt x="592" y="14"/>
                </a:cubicBezTo>
                <a:cubicBezTo>
                  <a:pt x="592" y="8"/>
                  <a:pt x="587" y="8"/>
                  <a:pt x="584" y="8"/>
                </a:cubicBezTo>
                <a:cubicBezTo>
                  <a:pt x="577" y="8"/>
                  <a:pt x="577" y="8"/>
                  <a:pt x="577" y="8"/>
                </a:cubicBezTo>
                <a:lnTo>
                  <a:pt x="577" y="27"/>
                </a:lnTo>
                <a:close/>
                <a:moveTo>
                  <a:pt x="569" y="18"/>
                </a:moveTo>
                <a:cubicBezTo>
                  <a:pt x="569" y="9"/>
                  <a:pt x="576" y="2"/>
                  <a:pt x="584" y="2"/>
                </a:cubicBezTo>
                <a:cubicBezTo>
                  <a:pt x="593" y="2"/>
                  <a:pt x="600" y="9"/>
                  <a:pt x="600" y="18"/>
                </a:cubicBezTo>
                <a:cubicBezTo>
                  <a:pt x="600" y="26"/>
                  <a:pt x="593" y="33"/>
                  <a:pt x="584" y="33"/>
                </a:cubicBezTo>
                <a:cubicBezTo>
                  <a:pt x="576" y="33"/>
                  <a:pt x="569" y="26"/>
                  <a:pt x="569" y="18"/>
                </a:cubicBezTo>
                <a:moveTo>
                  <a:pt x="584" y="36"/>
                </a:moveTo>
                <a:cubicBezTo>
                  <a:pt x="594" y="36"/>
                  <a:pt x="603" y="28"/>
                  <a:pt x="603" y="18"/>
                </a:cubicBezTo>
                <a:cubicBezTo>
                  <a:pt x="603" y="8"/>
                  <a:pt x="594" y="0"/>
                  <a:pt x="584" y="0"/>
                </a:cubicBezTo>
                <a:cubicBezTo>
                  <a:pt x="574" y="0"/>
                  <a:pt x="566" y="8"/>
                  <a:pt x="566" y="18"/>
                </a:cubicBezTo>
                <a:cubicBezTo>
                  <a:pt x="566" y="28"/>
                  <a:pt x="574" y="36"/>
                  <a:pt x="584" y="36"/>
                </a:cubicBezTo>
                <a:moveTo>
                  <a:pt x="38" y="236"/>
                </a:moveTo>
                <a:cubicBezTo>
                  <a:pt x="38" y="289"/>
                  <a:pt x="38" y="289"/>
                  <a:pt x="38" y="289"/>
                </a:cubicBezTo>
                <a:cubicBezTo>
                  <a:pt x="31" y="289"/>
                  <a:pt x="31" y="289"/>
                  <a:pt x="31" y="289"/>
                </a:cubicBezTo>
                <a:cubicBezTo>
                  <a:pt x="31" y="288"/>
                  <a:pt x="31" y="288"/>
                  <a:pt x="31" y="288"/>
                </a:cubicBezTo>
                <a:cubicBezTo>
                  <a:pt x="15" y="262"/>
                  <a:pt x="15" y="262"/>
                  <a:pt x="15" y="262"/>
                </a:cubicBezTo>
                <a:cubicBezTo>
                  <a:pt x="11" y="255"/>
                  <a:pt x="8" y="249"/>
                  <a:pt x="6" y="245"/>
                </a:cubicBezTo>
                <a:cubicBezTo>
                  <a:pt x="6" y="245"/>
                  <a:pt x="6" y="245"/>
                  <a:pt x="6" y="245"/>
                </a:cubicBezTo>
                <a:cubicBezTo>
                  <a:pt x="6" y="251"/>
                  <a:pt x="7" y="257"/>
                  <a:pt x="7" y="266"/>
                </a:cubicBezTo>
                <a:cubicBezTo>
                  <a:pt x="7" y="289"/>
                  <a:pt x="7" y="289"/>
                  <a:pt x="7" y="289"/>
                </a:cubicBezTo>
                <a:cubicBezTo>
                  <a:pt x="0" y="289"/>
                  <a:pt x="0" y="289"/>
                  <a:pt x="0" y="289"/>
                </a:cubicBezTo>
                <a:cubicBezTo>
                  <a:pt x="0" y="236"/>
                  <a:pt x="0" y="236"/>
                  <a:pt x="0" y="236"/>
                </a:cubicBezTo>
                <a:cubicBezTo>
                  <a:pt x="7" y="236"/>
                  <a:pt x="7" y="236"/>
                  <a:pt x="7" y="236"/>
                </a:cubicBezTo>
                <a:cubicBezTo>
                  <a:pt x="7" y="236"/>
                  <a:pt x="7" y="236"/>
                  <a:pt x="7" y="236"/>
                </a:cubicBezTo>
                <a:cubicBezTo>
                  <a:pt x="23" y="263"/>
                  <a:pt x="23" y="263"/>
                  <a:pt x="23" y="263"/>
                </a:cubicBezTo>
                <a:cubicBezTo>
                  <a:pt x="27" y="268"/>
                  <a:pt x="30" y="274"/>
                  <a:pt x="32" y="279"/>
                </a:cubicBezTo>
                <a:cubicBezTo>
                  <a:pt x="31" y="272"/>
                  <a:pt x="31" y="266"/>
                  <a:pt x="31" y="258"/>
                </a:cubicBezTo>
                <a:cubicBezTo>
                  <a:pt x="31" y="236"/>
                  <a:pt x="31" y="236"/>
                  <a:pt x="31" y="236"/>
                </a:cubicBezTo>
                <a:lnTo>
                  <a:pt x="38" y="236"/>
                </a:lnTo>
                <a:close/>
                <a:moveTo>
                  <a:pt x="72" y="288"/>
                </a:moveTo>
                <a:cubicBezTo>
                  <a:pt x="72" y="286"/>
                  <a:pt x="71" y="283"/>
                  <a:pt x="71" y="279"/>
                </a:cubicBezTo>
                <a:cubicBezTo>
                  <a:pt x="71" y="265"/>
                  <a:pt x="71" y="265"/>
                  <a:pt x="71" y="265"/>
                </a:cubicBezTo>
                <a:cubicBezTo>
                  <a:pt x="71" y="253"/>
                  <a:pt x="64" y="250"/>
                  <a:pt x="58" y="250"/>
                </a:cubicBezTo>
                <a:cubicBezTo>
                  <a:pt x="54" y="250"/>
                  <a:pt x="49" y="251"/>
                  <a:pt x="46" y="253"/>
                </a:cubicBezTo>
                <a:cubicBezTo>
                  <a:pt x="46" y="253"/>
                  <a:pt x="46" y="253"/>
                  <a:pt x="46" y="253"/>
                </a:cubicBezTo>
                <a:cubicBezTo>
                  <a:pt x="48" y="258"/>
                  <a:pt x="48" y="258"/>
                  <a:pt x="48" y="258"/>
                </a:cubicBezTo>
                <a:cubicBezTo>
                  <a:pt x="48" y="258"/>
                  <a:pt x="48" y="258"/>
                  <a:pt x="48" y="258"/>
                </a:cubicBezTo>
                <a:cubicBezTo>
                  <a:pt x="48" y="258"/>
                  <a:pt x="48" y="258"/>
                  <a:pt x="48" y="258"/>
                </a:cubicBezTo>
                <a:cubicBezTo>
                  <a:pt x="50" y="256"/>
                  <a:pt x="54" y="255"/>
                  <a:pt x="57" y="255"/>
                </a:cubicBezTo>
                <a:cubicBezTo>
                  <a:pt x="62" y="255"/>
                  <a:pt x="65" y="258"/>
                  <a:pt x="65" y="264"/>
                </a:cubicBezTo>
                <a:cubicBezTo>
                  <a:pt x="65" y="264"/>
                  <a:pt x="65" y="264"/>
                  <a:pt x="65" y="264"/>
                </a:cubicBezTo>
                <a:cubicBezTo>
                  <a:pt x="65" y="264"/>
                  <a:pt x="65" y="264"/>
                  <a:pt x="65" y="264"/>
                </a:cubicBezTo>
                <a:cubicBezTo>
                  <a:pt x="57" y="264"/>
                  <a:pt x="50" y="266"/>
                  <a:pt x="47" y="270"/>
                </a:cubicBezTo>
                <a:cubicBezTo>
                  <a:pt x="45" y="272"/>
                  <a:pt x="44" y="275"/>
                  <a:pt x="44" y="278"/>
                </a:cubicBezTo>
                <a:cubicBezTo>
                  <a:pt x="44" y="284"/>
                  <a:pt x="47" y="289"/>
                  <a:pt x="54" y="289"/>
                </a:cubicBezTo>
                <a:cubicBezTo>
                  <a:pt x="59" y="289"/>
                  <a:pt x="63" y="287"/>
                  <a:pt x="65" y="284"/>
                </a:cubicBezTo>
                <a:cubicBezTo>
                  <a:pt x="65" y="284"/>
                  <a:pt x="65" y="284"/>
                  <a:pt x="65" y="284"/>
                </a:cubicBezTo>
                <a:cubicBezTo>
                  <a:pt x="66" y="289"/>
                  <a:pt x="66" y="289"/>
                  <a:pt x="66" y="289"/>
                </a:cubicBezTo>
                <a:cubicBezTo>
                  <a:pt x="72" y="289"/>
                  <a:pt x="72" y="289"/>
                  <a:pt x="72" y="289"/>
                </a:cubicBezTo>
                <a:lnTo>
                  <a:pt x="72" y="288"/>
                </a:lnTo>
                <a:close/>
                <a:moveTo>
                  <a:pt x="56" y="284"/>
                </a:moveTo>
                <a:cubicBezTo>
                  <a:pt x="53" y="284"/>
                  <a:pt x="50" y="282"/>
                  <a:pt x="50" y="278"/>
                </a:cubicBezTo>
                <a:cubicBezTo>
                  <a:pt x="50" y="276"/>
                  <a:pt x="51" y="274"/>
                  <a:pt x="52" y="273"/>
                </a:cubicBezTo>
                <a:cubicBezTo>
                  <a:pt x="54" y="270"/>
                  <a:pt x="58" y="269"/>
                  <a:pt x="64" y="269"/>
                </a:cubicBezTo>
                <a:cubicBezTo>
                  <a:pt x="64" y="269"/>
                  <a:pt x="65" y="269"/>
                  <a:pt x="65" y="269"/>
                </a:cubicBezTo>
                <a:cubicBezTo>
                  <a:pt x="65" y="276"/>
                  <a:pt x="65" y="276"/>
                  <a:pt x="65" y="276"/>
                </a:cubicBezTo>
                <a:cubicBezTo>
                  <a:pt x="65" y="276"/>
                  <a:pt x="65" y="277"/>
                  <a:pt x="65" y="278"/>
                </a:cubicBezTo>
                <a:cubicBezTo>
                  <a:pt x="64" y="281"/>
                  <a:pt x="61" y="284"/>
                  <a:pt x="56" y="284"/>
                </a:cubicBezTo>
                <a:moveTo>
                  <a:pt x="108" y="251"/>
                </a:moveTo>
                <a:cubicBezTo>
                  <a:pt x="108" y="251"/>
                  <a:pt x="108" y="251"/>
                  <a:pt x="108" y="251"/>
                </a:cubicBezTo>
                <a:cubicBezTo>
                  <a:pt x="94" y="289"/>
                  <a:pt x="94" y="289"/>
                  <a:pt x="94" y="289"/>
                </a:cubicBezTo>
                <a:cubicBezTo>
                  <a:pt x="88" y="289"/>
                  <a:pt x="88" y="289"/>
                  <a:pt x="88" y="289"/>
                </a:cubicBezTo>
                <a:cubicBezTo>
                  <a:pt x="88" y="288"/>
                  <a:pt x="88" y="288"/>
                  <a:pt x="88" y="288"/>
                </a:cubicBezTo>
                <a:cubicBezTo>
                  <a:pt x="74" y="251"/>
                  <a:pt x="74" y="251"/>
                  <a:pt x="74" y="251"/>
                </a:cubicBezTo>
                <a:cubicBezTo>
                  <a:pt x="81" y="251"/>
                  <a:pt x="81" y="251"/>
                  <a:pt x="81" y="251"/>
                </a:cubicBezTo>
                <a:cubicBezTo>
                  <a:pt x="81" y="251"/>
                  <a:pt x="81" y="251"/>
                  <a:pt x="81" y="251"/>
                </a:cubicBezTo>
                <a:cubicBezTo>
                  <a:pt x="88" y="272"/>
                  <a:pt x="88" y="272"/>
                  <a:pt x="88" y="272"/>
                </a:cubicBezTo>
                <a:cubicBezTo>
                  <a:pt x="90" y="276"/>
                  <a:pt x="91" y="279"/>
                  <a:pt x="91" y="281"/>
                </a:cubicBezTo>
                <a:cubicBezTo>
                  <a:pt x="91" y="281"/>
                  <a:pt x="91" y="281"/>
                  <a:pt x="91" y="281"/>
                </a:cubicBezTo>
                <a:cubicBezTo>
                  <a:pt x="92" y="279"/>
                  <a:pt x="93" y="276"/>
                  <a:pt x="94" y="272"/>
                </a:cubicBezTo>
                <a:cubicBezTo>
                  <a:pt x="101" y="251"/>
                  <a:pt x="101" y="251"/>
                  <a:pt x="101" y="251"/>
                </a:cubicBezTo>
                <a:lnTo>
                  <a:pt x="108" y="251"/>
                </a:lnTo>
                <a:close/>
                <a:moveTo>
                  <a:pt x="121" y="240"/>
                </a:moveTo>
                <a:cubicBezTo>
                  <a:pt x="121" y="242"/>
                  <a:pt x="121" y="243"/>
                  <a:pt x="120" y="243"/>
                </a:cubicBezTo>
                <a:cubicBezTo>
                  <a:pt x="120" y="244"/>
                  <a:pt x="118" y="245"/>
                  <a:pt x="117" y="245"/>
                </a:cubicBezTo>
                <a:cubicBezTo>
                  <a:pt x="115" y="245"/>
                  <a:pt x="113" y="243"/>
                  <a:pt x="113" y="240"/>
                </a:cubicBezTo>
                <a:cubicBezTo>
                  <a:pt x="113" y="238"/>
                  <a:pt x="115" y="236"/>
                  <a:pt x="117" y="236"/>
                </a:cubicBezTo>
                <a:cubicBezTo>
                  <a:pt x="120" y="236"/>
                  <a:pt x="121" y="238"/>
                  <a:pt x="121" y="240"/>
                </a:cubicBezTo>
                <a:moveTo>
                  <a:pt x="121" y="289"/>
                </a:moveTo>
                <a:cubicBezTo>
                  <a:pt x="114" y="289"/>
                  <a:pt x="114" y="289"/>
                  <a:pt x="114" y="289"/>
                </a:cubicBezTo>
                <a:cubicBezTo>
                  <a:pt x="114" y="251"/>
                  <a:pt x="114" y="251"/>
                  <a:pt x="114" y="251"/>
                </a:cubicBezTo>
                <a:cubicBezTo>
                  <a:pt x="121" y="251"/>
                  <a:pt x="121" y="251"/>
                  <a:pt x="121" y="251"/>
                </a:cubicBezTo>
                <a:lnTo>
                  <a:pt x="121" y="289"/>
                </a:lnTo>
                <a:close/>
                <a:moveTo>
                  <a:pt x="154" y="251"/>
                </a:moveTo>
                <a:cubicBezTo>
                  <a:pt x="154" y="256"/>
                  <a:pt x="154" y="256"/>
                  <a:pt x="154" y="256"/>
                </a:cubicBezTo>
                <a:cubicBezTo>
                  <a:pt x="153" y="254"/>
                  <a:pt x="150" y="250"/>
                  <a:pt x="143" y="250"/>
                </a:cubicBezTo>
                <a:cubicBezTo>
                  <a:pt x="139" y="250"/>
                  <a:pt x="135" y="252"/>
                  <a:pt x="132" y="255"/>
                </a:cubicBezTo>
                <a:cubicBezTo>
                  <a:pt x="128" y="259"/>
                  <a:pt x="127" y="264"/>
                  <a:pt x="127" y="270"/>
                </a:cubicBezTo>
                <a:cubicBezTo>
                  <a:pt x="127" y="275"/>
                  <a:pt x="128" y="280"/>
                  <a:pt x="131" y="283"/>
                </a:cubicBezTo>
                <a:cubicBezTo>
                  <a:pt x="134" y="286"/>
                  <a:pt x="138" y="288"/>
                  <a:pt x="142" y="288"/>
                </a:cubicBezTo>
                <a:cubicBezTo>
                  <a:pt x="147" y="288"/>
                  <a:pt x="151" y="286"/>
                  <a:pt x="153" y="282"/>
                </a:cubicBezTo>
                <a:cubicBezTo>
                  <a:pt x="153" y="286"/>
                  <a:pt x="153" y="286"/>
                  <a:pt x="153" y="286"/>
                </a:cubicBezTo>
                <a:cubicBezTo>
                  <a:pt x="153" y="297"/>
                  <a:pt x="147" y="299"/>
                  <a:pt x="142" y="299"/>
                </a:cubicBezTo>
                <a:cubicBezTo>
                  <a:pt x="137" y="299"/>
                  <a:pt x="133" y="297"/>
                  <a:pt x="132" y="296"/>
                </a:cubicBezTo>
                <a:cubicBezTo>
                  <a:pt x="131" y="296"/>
                  <a:pt x="131" y="296"/>
                  <a:pt x="131" y="296"/>
                </a:cubicBezTo>
                <a:cubicBezTo>
                  <a:pt x="130" y="301"/>
                  <a:pt x="130" y="301"/>
                  <a:pt x="130" y="301"/>
                </a:cubicBezTo>
                <a:cubicBezTo>
                  <a:pt x="130" y="302"/>
                  <a:pt x="130" y="302"/>
                  <a:pt x="130" y="302"/>
                </a:cubicBezTo>
                <a:cubicBezTo>
                  <a:pt x="130" y="302"/>
                  <a:pt x="130" y="302"/>
                  <a:pt x="130" y="302"/>
                </a:cubicBezTo>
                <a:cubicBezTo>
                  <a:pt x="133" y="304"/>
                  <a:pt x="137" y="305"/>
                  <a:pt x="142" y="305"/>
                </a:cubicBezTo>
                <a:cubicBezTo>
                  <a:pt x="146" y="305"/>
                  <a:pt x="151" y="304"/>
                  <a:pt x="155" y="300"/>
                </a:cubicBezTo>
                <a:cubicBezTo>
                  <a:pt x="158" y="297"/>
                  <a:pt x="160" y="292"/>
                  <a:pt x="160" y="283"/>
                </a:cubicBezTo>
                <a:cubicBezTo>
                  <a:pt x="160" y="261"/>
                  <a:pt x="160" y="261"/>
                  <a:pt x="160" y="261"/>
                </a:cubicBezTo>
                <a:cubicBezTo>
                  <a:pt x="160" y="257"/>
                  <a:pt x="160" y="254"/>
                  <a:pt x="160" y="251"/>
                </a:cubicBezTo>
                <a:cubicBezTo>
                  <a:pt x="160" y="251"/>
                  <a:pt x="160" y="251"/>
                  <a:pt x="160" y="251"/>
                </a:cubicBezTo>
                <a:lnTo>
                  <a:pt x="154" y="251"/>
                </a:lnTo>
                <a:close/>
                <a:moveTo>
                  <a:pt x="144" y="283"/>
                </a:moveTo>
                <a:cubicBezTo>
                  <a:pt x="138" y="283"/>
                  <a:pt x="133" y="278"/>
                  <a:pt x="133" y="270"/>
                </a:cubicBezTo>
                <a:cubicBezTo>
                  <a:pt x="133" y="261"/>
                  <a:pt x="138" y="255"/>
                  <a:pt x="144" y="255"/>
                </a:cubicBezTo>
                <a:cubicBezTo>
                  <a:pt x="149" y="255"/>
                  <a:pt x="152" y="259"/>
                  <a:pt x="153" y="263"/>
                </a:cubicBezTo>
                <a:cubicBezTo>
                  <a:pt x="153" y="264"/>
                  <a:pt x="153" y="265"/>
                  <a:pt x="153" y="266"/>
                </a:cubicBezTo>
                <a:cubicBezTo>
                  <a:pt x="153" y="272"/>
                  <a:pt x="153" y="272"/>
                  <a:pt x="153" y="272"/>
                </a:cubicBezTo>
                <a:cubicBezTo>
                  <a:pt x="153" y="274"/>
                  <a:pt x="153" y="275"/>
                  <a:pt x="153" y="276"/>
                </a:cubicBezTo>
                <a:cubicBezTo>
                  <a:pt x="151" y="280"/>
                  <a:pt x="148" y="283"/>
                  <a:pt x="144" y="283"/>
                </a:cubicBezTo>
                <a:moveTo>
                  <a:pt x="194" y="288"/>
                </a:moveTo>
                <a:cubicBezTo>
                  <a:pt x="194" y="286"/>
                  <a:pt x="194" y="283"/>
                  <a:pt x="194" y="279"/>
                </a:cubicBezTo>
                <a:cubicBezTo>
                  <a:pt x="194" y="265"/>
                  <a:pt x="194" y="265"/>
                  <a:pt x="194" y="265"/>
                </a:cubicBezTo>
                <a:cubicBezTo>
                  <a:pt x="194" y="253"/>
                  <a:pt x="186" y="250"/>
                  <a:pt x="180" y="250"/>
                </a:cubicBezTo>
                <a:cubicBezTo>
                  <a:pt x="176" y="250"/>
                  <a:pt x="172" y="251"/>
                  <a:pt x="168" y="253"/>
                </a:cubicBezTo>
                <a:cubicBezTo>
                  <a:pt x="168" y="253"/>
                  <a:pt x="168" y="253"/>
                  <a:pt x="168" y="253"/>
                </a:cubicBezTo>
                <a:cubicBezTo>
                  <a:pt x="170" y="258"/>
                  <a:pt x="170" y="258"/>
                  <a:pt x="170" y="258"/>
                </a:cubicBezTo>
                <a:cubicBezTo>
                  <a:pt x="170" y="258"/>
                  <a:pt x="170" y="258"/>
                  <a:pt x="170" y="258"/>
                </a:cubicBezTo>
                <a:cubicBezTo>
                  <a:pt x="170" y="258"/>
                  <a:pt x="170" y="258"/>
                  <a:pt x="170" y="258"/>
                </a:cubicBezTo>
                <a:cubicBezTo>
                  <a:pt x="173" y="256"/>
                  <a:pt x="176" y="255"/>
                  <a:pt x="179" y="255"/>
                </a:cubicBezTo>
                <a:cubicBezTo>
                  <a:pt x="183" y="255"/>
                  <a:pt x="187" y="257"/>
                  <a:pt x="187" y="264"/>
                </a:cubicBezTo>
                <a:cubicBezTo>
                  <a:pt x="187" y="264"/>
                  <a:pt x="187" y="264"/>
                  <a:pt x="187" y="264"/>
                </a:cubicBezTo>
                <a:cubicBezTo>
                  <a:pt x="187" y="264"/>
                  <a:pt x="187" y="264"/>
                  <a:pt x="187" y="264"/>
                </a:cubicBezTo>
                <a:cubicBezTo>
                  <a:pt x="179" y="264"/>
                  <a:pt x="173" y="266"/>
                  <a:pt x="169" y="270"/>
                </a:cubicBezTo>
                <a:cubicBezTo>
                  <a:pt x="167" y="272"/>
                  <a:pt x="166" y="275"/>
                  <a:pt x="166" y="278"/>
                </a:cubicBezTo>
                <a:cubicBezTo>
                  <a:pt x="166" y="284"/>
                  <a:pt x="169" y="289"/>
                  <a:pt x="177" y="289"/>
                </a:cubicBezTo>
                <a:cubicBezTo>
                  <a:pt x="181" y="289"/>
                  <a:pt x="185" y="287"/>
                  <a:pt x="188" y="284"/>
                </a:cubicBezTo>
                <a:cubicBezTo>
                  <a:pt x="188" y="284"/>
                  <a:pt x="188" y="284"/>
                  <a:pt x="188" y="284"/>
                </a:cubicBezTo>
                <a:cubicBezTo>
                  <a:pt x="188" y="289"/>
                  <a:pt x="188" y="289"/>
                  <a:pt x="188" y="289"/>
                </a:cubicBezTo>
                <a:cubicBezTo>
                  <a:pt x="194" y="289"/>
                  <a:pt x="194" y="289"/>
                  <a:pt x="194" y="289"/>
                </a:cubicBezTo>
                <a:lnTo>
                  <a:pt x="194" y="288"/>
                </a:lnTo>
                <a:close/>
                <a:moveTo>
                  <a:pt x="178" y="284"/>
                </a:moveTo>
                <a:cubicBezTo>
                  <a:pt x="176" y="284"/>
                  <a:pt x="172" y="282"/>
                  <a:pt x="172" y="278"/>
                </a:cubicBezTo>
                <a:cubicBezTo>
                  <a:pt x="172" y="276"/>
                  <a:pt x="173" y="274"/>
                  <a:pt x="174" y="273"/>
                </a:cubicBezTo>
                <a:cubicBezTo>
                  <a:pt x="177" y="270"/>
                  <a:pt x="181" y="269"/>
                  <a:pt x="186" y="269"/>
                </a:cubicBezTo>
                <a:cubicBezTo>
                  <a:pt x="187" y="269"/>
                  <a:pt x="187" y="269"/>
                  <a:pt x="187" y="269"/>
                </a:cubicBezTo>
                <a:cubicBezTo>
                  <a:pt x="187" y="276"/>
                  <a:pt x="187" y="276"/>
                  <a:pt x="187" y="276"/>
                </a:cubicBezTo>
                <a:cubicBezTo>
                  <a:pt x="187" y="276"/>
                  <a:pt x="187" y="277"/>
                  <a:pt x="187" y="278"/>
                </a:cubicBezTo>
                <a:cubicBezTo>
                  <a:pt x="186" y="281"/>
                  <a:pt x="183" y="284"/>
                  <a:pt x="178" y="284"/>
                </a:cubicBezTo>
                <a:moveTo>
                  <a:pt x="210" y="256"/>
                </a:moveTo>
                <a:cubicBezTo>
                  <a:pt x="210" y="276"/>
                  <a:pt x="210" y="276"/>
                  <a:pt x="210" y="276"/>
                </a:cubicBezTo>
                <a:cubicBezTo>
                  <a:pt x="210" y="281"/>
                  <a:pt x="212" y="284"/>
                  <a:pt x="215" y="284"/>
                </a:cubicBezTo>
                <a:cubicBezTo>
                  <a:pt x="217" y="284"/>
                  <a:pt x="218" y="283"/>
                  <a:pt x="219" y="283"/>
                </a:cubicBezTo>
                <a:cubicBezTo>
                  <a:pt x="219" y="283"/>
                  <a:pt x="219" y="283"/>
                  <a:pt x="219" y="283"/>
                </a:cubicBezTo>
                <a:cubicBezTo>
                  <a:pt x="219" y="283"/>
                  <a:pt x="219" y="283"/>
                  <a:pt x="219" y="283"/>
                </a:cubicBezTo>
                <a:cubicBezTo>
                  <a:pt x="219" y="288"/>
                  <a:pt x="219" y="288"/>
                  <a:pt x="219" y="288"/>
                </a:cubicBezTo>
                <a:cubicBezTo>
                  <a:pt x="219" y="288"/>
                  <a:pt x="219" y="288"/>
                  <a:pt x="219" y="288"/>
                </a:cubicBezTo>
                <a:cubicBezTo>
                  <a:pt x="218" y="289"/>
                  <a:pt x="216" y="289"/>
                  <a:pt x="213" y="289"/>
                </a:cubicBezTo>
                <a:cubicBezTo>
                  <a:pt x="210" y="289"/>
                  <a:pt x="208" y="288"/>
                  <a:pt x="206" y="286"/>
                </a:cubicBezTo>
                <a:cubicBezTo>
                  <a:pt x="204" y="284"/>
                  <a:pt x="204" y="281"/>
                  <a:pt x="204" y="277"/>
                </a:cubicBezTo>
                <a:cubicBezTo>
                  <a:pt x="204" y="256"/>
                  <a:pt x="204" y="256"/>
                  <a:pt x="204" y="256"/>
                </a:cubicBezTo>
                <a:cubicBezTo>
                  <a:pt x="198" y="256"/>
                  <a:pt x="198" y="256"/>
                  <a:pt x="198" y="256"/>
                </a:cubicBezTo>
                <a:cubicBezTo>
                  <a:pt x="198" y="251"/>
                  <a:pt x="198" y="251"/>
                  <a:pt x="198" y="251"/>
                </a:cubicBezTo>
                <a:cubicBezTo>
                  <a:pt x="204" y="251"/>
                  <a:pt x="204" y="251"/>
                  <a:pt x="204" y="251"/>
                </a:cubicBezTo>
                <a:cubicBezTo>
                  <a:pt x="204" y="242"/>
                  <a:pt x="204" y="242"/>
                  <a:pt x="204" y="242"/>
                </a:cubicBezTo>
                <a:cubicBezTo>
                  <a:pt x="204" y="242"/>
                  <a:pt x="204" y="242"/>
                  <a:pt x="204" y="242"/>
                </a:cubicBezTo>
                <a:cubicBezTo>
                  <a:pt x="210" y="240"/>
                  <a:pt x="210" y="240"/>
                  <a:pt x="210" y="240"/>
                </a:cubicBezTo>
                <a:cubicBezTo>
                  <a:pt x="210" y="251"/>
                  <a:pt x="210" y="251"/>
                  <a:pt x="210" y="251"/>
                </a:cubicBezTo>
                <a:cubicBezTo>
                  <a:pt x="219" y="251"/>
                  <a:pt x="219" y="251"/>
                  <a:pt x="219" y="251"/>
                </a:cubicBezTo>
                <a:cubicBezTo>
                  <a:pt x="219" y="256"/>
                  <a:pt x="219" y="256"/>
                  <a:pt x="219" y="256"/>
                </a:cubicBezTo>
                <a:lnTo>
                  <a:pt x="210" y="256"/>
                </a:lnTo>
                <a:close/>
                <a:moveTo>
                  <a:pt x="251" y="256"/>
                </a:moveTo>
                <a:cubicBezTo>
                  <a:pt x="248" y="252"/>
                  <a:pt x="244" y="250"/>
                  <a:pt x="239" y="250"/>
                </a:cubicBezTo>
                <a:cubicBezTo>
                  <a:pt x="229" y="250"/>
                  <a:pt x="222" y="258"/>
                  <a:pt x="222" y="270"/>
                </a:cubicBezTo>
                <a:cubicBezTo>
                  <a:pt x="222" y="276"/>
                  <a:pt x="224" y="281"/>
                  <a:pt x="227" y="284"/>
                </a:cubicBezTo>
                <a:cubicBezTo>
                  <a:pt x="230" y="287"/>
                  <a:pt x="235" y="289"/>
                  <a:pt x="240" y="289"/>
                </a:cubicBezTo>
                <a:cubicBezTo>
                  <a:pt x="246" y="289"/>
                  <a:pt x="249" y="288"/>
                  <a:pt x="252" y="287"/>
                </a:cubicBezTo>
                <a:cubicBezTo>
                  <a:pt x="252" y="287"/>
                  <a:pt x="252" y="287"/>
                  <a:pt x="252" y="287"/>
                </a:cubicBezTo>
                <a:cubicBezTo>
                  <a:pt x="251" y="282"/>
                  <a:pt x="251" y="282"/>
                  <a:pt x="251" y="282"/>
                </a:cubicBezTo>
                <a:cubicBezTo>
                  <a:pt x="251" y="282"/>
                  <a:pt x="251" y="282"/>
                  <a:pt x="251" y="282"/>
                </a:cubicBezTo>
                <a:cubicBezTo>
                  <a:pt x="251" y="282"/>
                  <a:pt x="251" y="282"/>
                  <a:pt x="251" y="282"/>
                </a:cubicBezTo>
                <a:cubicBezTo>
                  <a:pt x="248" y="283"/>
                  <a:pt x="246" y="284"/>
                  <a:pt x="241" y="284"/>
                </a:cubicBezTo>
                <a:cubicBezTo>
                  <a:pt x="233" y="284"/>
                  <a:pt x="229" y="279"/>
                  <a:pt x="229" y="271"/>
                </a:cubicBezTo>
                <a:cubicBezTo>
                  <a:pt x="254" y="271"/>
                  <a:pt x="254" y="271"/>
                  <a:pt x="254" y="271"/>
                </a:cubicBezTo>
                <a:cubicBezTo>
                  <a:pt x="254" y="271"/>
                  <a:pt x="254" y="271"/>
                  <a:pt x="254" y="271"/>
                </a:cubicBezTo>
                <a:cubicBezTo>
                  <a:pt x="254" y="270"/>
                  <a:pt x="254" y="269"/>
                  <a:pt x="254" y="268"/>
                </a:cubicBezTo>
                <a:cubicBezTo>
                  <a:pt x="254" y="266"/>
                  <a:pt x="254" y="261"/>
                  <a:pt x="251" y="256"/>
                </a:cubicBezTo>
                <a:moveTo>
                  <a:pt x="229" y="266"/>
                </a:moveTo>
                <a:cubicBezTo>
                  <a:pt x="229" y="262"/>
                  <a:pt x="232" y="255"/>
                  <a:pt x="239" y="255"/>
                </a:cubicBezTo>
                <a:cubicBezTo>
                  <a:pt x="241" y="255"/>
                  <a:pt x="243" y="256"/>
                  <a:pt x="244" y="257"/>
                </a:cubicBezTo>
                <a:cubicBezTo>
                  <a:pt x="247" y="260"/>
                  <a:pt x="247" y="264"/>
                  <a:pt x="247" y="266"/>
                </a:cubicBezTo>
                <a:lnTo>
                  <a:pt x="229" y="266"/>
                </a:lnTo>
                <a:close/>
                <a:moveTo>
                  <a:pt x="306" y="251"/>
                </a:moveTo>
                <a:cubicBezTo>
                  <a:pt x="306" y="251"/>
                  <a:pt x="306" y="251"/>
                  <a:pt x="306" y="251"/>
                </a:cubicBezTo>
                <a:cubicBezTo>
                  <a:pt x="296" y="278"/>
                  <a:pt x="296" y="278"/>
                  <a:pt x="296" y="278"/>
                </a:cubicBezTo>
                <a:cubicBezTo>
                  <a:pt x="291" y="291"/>
                  <a:pt x="288" y="297"/>
                  <a:pt x="284" y="301"/>
                </a:cubicBezTo>
                <a:cubicBezTo>
                  <a:pt x="281" y="304"/>
                  <a:pt x="278" y="305"/>
                  <a:pt x="276" y="306"/>
                </a:cubicBezTo>
                <a:cubicBezTo>
                  <a:pt x="276" y="306"/>
                  <a:pt x="276" y="306"/>
                  <a:pt x="276" y="306"/>
                </a:cubicBezTo>
                <a:cubicBezTo>
                  <a:pt x="276" y="306"/>
                  <a:pt x="276" y="306"/>
                  <a:pt x="276" y="306"/>
                </a:cubicBezTo>
                <a:cubicBezTo>
                  <a:pt x="274" y="300"/>
                  <a:pt x="274" y="300"/>
                  <a:pt x="274" y="300"/>
                </a:cubicBezTo>
                <a:cubicBezTo>
                  <a:pt x="274" y="300"/>
                  <a:pt x="274" y="300"/>
                  <a:pt x="274" y="300"/>
                </a:cubicBezTo>
                <a:cubicBezTo>
                  <a:pt x="275" y="299"/>
                  <a:pt x="278" y="298"/>
                  <a:pt x="280" y="296"/>
                </a:cubicBezTo>
                <a:cubicBezTo>
                  <a:pt x="282" y="295"/>
                  <a:pt x="284" y="292"/>
                  <a:pt x="285" y="289"/>
                </a:cubicBezTo>
                <a:cubicBezTo>
                  <a:pt x="286" y="288"/>
                  <a:pt x="286" y="288"/>
                  <a:pt x="286" y="287"/>
                </a:cubicBezTo>
                <a:cubicBezTo>
                  <a:pt x="286" y="287"/>
                  <a:pt x="286" y="286"/>
                  <a:pt x="286" y="285"/>
                </a:cubicBezTo>
                <a:cubicBezTo>
                  <a:pt x="272" y="251"/>
                  <a:pt x="272" y="251"/>
                  <a:pt x="272" y="251"/>
                </a:cubicBezTo>
                <a:cubicBezTo>
                  <a:pt x="280" y="251"/>
                  <a:pt x="280" y="251"/>
                  <a:pt x="280" y="251"/>
                </a:cubicBezTo>
                <a:cubicBezTo>
                  <a:pt x="280" y="251"/>
                  <a:pt x="280" y="251"/>
                  <a:pt x="280" y="251"/>
                </a:cubicBezTo>
                <a:cubicBezTo>
                  <a:pt x="287" y="273"/>
                  <a:pt x="287" y="273"/>
                  <a:pt x="287" y="273"/>
                </a:cubicBezTo>
                <a:cubicBezTo>
                  <a:pt x="288" y="276"/>
                  <a:pt x="289" y="278"/>
                  <a:pt x="290" y="281"/>
                </a:cubicBezTo>
                <a:cubicBezTo>
                  <a:pt x="290" y="280"/>
                  <a:pt x="290" y="279"/>
                  <a:pt x="290" y="278"/>
                </a:cubicBezTo>
                <a:cubicBezTo>
                  <a:pt x="291" y="277"/>
                  <a:pt x="291" y="275"/>
                  <a:pt x="292" y="273"/>
                </a:cubicBezTo>
                <a:cubicBezTo>
                  <a:pt x="299" y="251"/>
                  <a:pt x="299" y="251"/>
                  <a:pt x="299" y="251"/>
                </a:cubicBezTo>
                <a:lnTo>
                  <a:pt x="306" y="251"/>
                </a:lnTo>
                <a:close/>
                <a:moveTo>
                  <a:pt x="337" y="255"/>
                </a:moveTo>
                <a:cubicBezTo>
                  <a:pt x="334" y="252"/>
                  <a:pt x="330" y="250"/>
                  <a:pt x="325" y="250"/>
                </a:cubicBezTo>
                <a:cubicBezTo>
                  <a:pt x="320" y="250"/>
                  <a:pt x="316" y="252"/>
                  <a:pt x="312" y="255"/>
                </a:cubicBezTo>
                <a:cubicBezTo>
                  <a:pt x="309" y="259"/>
                  <a:pt x="307" y="264"/>
                  <a:pt x="307" y="270"/>
                </a:cubicBezTo>
                <a:cubicBezTo>
                  <a:pt x="307" y="281"/>
                  <a:pt x="314" y="289"/>
                  <a:pt x="324" y="289"/>
                </a:cubicBezTo>
                <a:cubicBezTo>
                  <a:pt x="329" y="289"/>
                  <a:pt x="333" y="288"/>
                  <a:pt x="336" y="285"/>
                </a:cubicBezTo>
                <a:cubicBezTo>
                  <a:pt x="340" y="281"/>
                  <a:pt x="342" y="276"/>
                  <a:pt x="342" y="269"/>
                </a:cubicBezTo>
                <a:cubicBezTo>
                  <a:pt x="342" y="264"/>
                  <a:pt x="340" y="259"/>
                  <a:pt x="337" y="255"/>
                </a:cubicBezTo>
                <a:moveTo>
                  <a:pt x="325" y="284"/>
                </a:moveTo>
                <a:cubicBezTo>
                  <a:pt x="318" y="284"/>
                  <a:pt x="314" y="278"/>
                  <a:pt x="314" y="270"/>
                </a:cubicBezTo>
                <a:cubicBezTo>
                  <a:pt x="314" y="263"/>
                  <a:pt x="317" y="255"/>
                  <a:pt x="325" y="255"/>
                </a:cubicBezTo>
                <a:cubicBezTo>
                  <a:pt x="332" y="255"/>
                  <a:pt x="335" y="263"/>
                  <a:pt x="335" y="270"/>
                </a:cubicBezTo>
                <a:cubicBezTo>
                  <a:pt x="335" y="278"/>
                  <a:pt x="331" y="284"/>
                  <a:pt x="325" y="284"/>
                </a:cubicBezTo>
                <a:moveTo>
                  <a:pt x="378" y="289"/>
                </a:moveTo>
                <a:cubicBezTo>
                  <a:pt x="372" y="289"/>
                  <a:pt x="372" y="289"/>
                  <a:pt x="372" y="289"/>
                </a:cubicBezTo>
                <a:cubicBezTo>
                  <a:pt x="372" y="288"/>
                  <a:pt x="372" y="288"/>
                  <a:pt x="372" y="288"/>
                </a:cubicBezTo>
                <a:cubicBezTo>
                  <a:pt x="372" y="282"/>
                  <a:pt x="372" y="282"/>
                  <a:pt x="372" y="282"/>
                </a:cubicBezTo>
                <a:cubicBezTo>
                  <a:pt x="371" y="285"/>
                  <a:pt x="367" y="289"/>
                  <a:pt x="360" y="289"/>
                </a:cubicBezTo>
                <a:cubicBezTo>
                  <a:pt x="358" y="289"/>
                  <a:pt x="355" y="289"/>
                  <a:pt x="352" y="286"/>
                </a:cubicBezTo>
                <a:cubicBezTo>
                  <a:pt x="349" y="283"/>
                  <a:pt x="348" y="279"/>
                  <a:pt x="348" y="273"/>
                </a:cubicBezTo>
                <a:cubicBezTo>
                  <a:pt x="348" y="251"/>
                  <a:pt x="348" y="251"/>
                  <a:pt x="348" y="251"/>
                </a:cubicBezTo>
                <a:cubicBezTo>
                  <a:pt x="355" y="251"/>
                  <a:pt x="355" y="251"/>
                  <a:pt x="355" y="251"/>
                </a:cubicBezTo>
                <a:cubicBezTo>
                  <a:pt x="355" y="272"/>
                  <a:pt x="355" y="272"/>
                  <a:pt x="355" y="272"/>
                </a:cubicBezTo>
                <a:cubicBezTo>
                  <a:pt x="355" y="280"/>
                  <a:pt x="357" y="284"/>
                  <a:pt x="362" y="284"/>
                </a:cubicBezTo>
                <a:cubicBezTo>
                  <a:pt x="367" y="284"/>
                  <a:pt x="370" y="280"/>
                  <a:pt x="371" y="277"/>
                </a:cubicBezTo>
                <a:cubicBezTo>
                  <a:pt x="371" y="276"/>
                  <a:pt x="371" y="275"/>
                  <a:pt x="371" y="274"/>
                </a:cubicBezTo>
                <a:cubicBezTo>
                  <a:pt x="371" y="251"/>
                  <a:pt x="371" y="251"/>
                  <a:pt x="371" y="251"/>
                </a:cubicBezTo>
                <a:cubicBezTo>
                  <a:pt x="378" y="251"/>
                  <a:pt x="378" y="251"/>
                  <a:pt x="378" y="251"/>
                </a:cubicBezTo>
                <a:cubicBezTo>
                  <a:pt x="378" y="278"/>
                  <a:pt x="378" y="278"/>
                  <a:pt x="378" y="278"/>
                </a:cubicBezTo>
                <a:cubicBezTo>
                  <a:pt x="378" y="282"/>
                  <a:pt x="378" y="286"/>
                  <a:pt x="378" y="288"/>
                </a:cubicBezTo>
                <a:lnTo>
                  <a:pt x="378" y="289"/>
                </a:lnTo>
                <a:close/>
                <a:moveTo>
                  <a:pt x="403" y="250"/>
                </a:moveTo>
                <a:cubicBezTo>
                  <a:pt x="403" y="257"/>
                  <a:pt x="403" y="257"/>
                  <a:pt x="403" y="257"/>
                </a:cubicBezTo>
                <a:cubicBezTo>
                  <a:pt x="403" y="257"/>
                  <a:pt x="403" y="257"/>
                  <a:pt x="403" y="257"/>
                </a:cubicBezTo>
                <a:cubicBezTo>
                  <a:pt x="403" y="257"/>
                  <a:pt x="402" y="257"/>
                  <a:pt x="401" y="257"/>
                </a:cubicBezTo>
                <a:cubicBezTo>
                  <a:pt x="397" y="257"/>
                  <a:pt x="393" y="260"/>
                  <a:pt x="393" y="265"/>
                </a:cubicBezTo>
                <a:cubicBezTo>
                  <a:pt x="392" y="266"/>
                  <a:pt x="392" y="267"/>
                  <a:pt x="392" y="268"/>
                </a:cubicBezTo>
                <a:cubicBezTo>
                  <a:pt x="392" y="289"/>
                  <a:pt x="392" y="289"/>
                  <a:pt x="392" y="289"/>
                </a:cubicBezTo>
                <a:cubicBezTo>
                  <a:pt x="386" y="289"/>
                  <a:pt x="386" y="289"/>
                  <a:pt x="386" y="289"/>
                </a:cubicBezTo>
                <a:cubicBezTo>
                  <a:pt x="386" y="263"/>
                  <a:pt x="386" y="263"/>
                  <a:pt x="386" y="263"/>
                </a:cubicBezTo>
                <a:cubicBezTo>
                  <a:pt x="386" y="258"/>
                  <a:pt x="386" y="254"/>
                  <a:pt x="385" y="251"/>
                </a:cubicBezTo>
                <a:cubicBezTo>
                  <a:pt x="385" y="251"/>
                  <a:pt x="385" y="251"/>
                  <a:pt x="385" y="251"/>
                </a:cubicBezTo>
                <a:cubicBezTo>
                  <a:pt x="391" y="251"/>
                  <a:pt x="391" y="251"/>
                  <a:pt x="391" y="251"/>
                </a:cubicBezTo>
                <a:cubicBezTo>
                  <a:pt x="391" y="251"/>
                  <a:pt x="391" y="251"/>
                  <a:pt x="391" y="251"/>
                </a:cubicBezTo>
                <a:cubicBezTo>
                  <a:pt x="391" y="258"/>
                  <a:pt x="391" y="258"/>
                  <a:pt x="391" y="258"/>
                </a:cubicBezTo>
                <a:cubicBezTo>
                  <a:pt x="392" y="258"/>
                  <a:pt x="392" y="258"/>
                  <a:pt x="392" y="258"/>
                </a:cubicBezTo>
                <a:cubicBezTo>
                  <a:pt x="393" y="253"/>
                  <a:pt x="397" y="250"/>
                  <a:pt x="401" y="250"/>
                </a:cubicBezTo>
                <a:cubicBezTo>
                  <a:pt x="402" y="250"/>
                  <a:pt x="403" y="250"/>
                  <a:pt x="403" y="250"/>
                </a:cubicBezTo>
                <a:close/>
                <a:moveTo>
                  <a:pt x="456" y="266"/>
                </a:moveTo>
                <a:cubicBezTo>
                  <a:pt x="456" y="289"/>
                  <a:pt x="456" y="289"/>
                  <a:pt x="456" y="289"/>
                </a:cubicBezTo>
                <a:cubicBezTo>
                  <a:pt x="449" y="289"/>
                  <a:pt x="449" y="289"/>
                  <a:pt x="449" y="289"/>
                </a:cubicBezTo>
                <a:cubicBezTo>
                  <a:pt x="449" y="267"/>
                  <a:pt x="449" y="267"/>
                  <a:pt x="449" y="267"/>
                </a:cubicBezTo>
                <a:cubicBezTo>
                  <a:pt x="449" y="257"/>
                  <a:pt x="444" y="256"/>
                  <a:pt x="441" y="256"/>
                </a:cubicBezTo>
                <a:cubicBezTo>
                  <a:pt x="437" y="256"/>
                  <a:pt x="434" y="258"/>
                  <a:pt x="432" y="263"/>
                </a:cubicBezTo>
                <a:cubicBezTo>
                  <a:pt x="432" y="264"/>
                  <a:pt x="432" y="265"/>
                  <a:pt x="432" y="266"/>
                </a:cubicBezTo>
                <a:cubicBezTo>
                  <a:pt x="432" y="289"/>
                  <a:pt x="432" y="289"/>
                  <a:pt x="432" y="289"/>
                </a:cubicBezTo>
                <a:cubicBezTo>
                  <a:pt x="425" y="289"/>
                  <a:pt x="425" y="289"/>
                  <a:pt x="425" y="289"/>
                </a:cubicBezTo>
                <a:cubicBezTo>
                  <a:pt x="425" y="261"/>
                  <a:pt x="425" y="261"/>
                  <a:pt x="425" y="261"/>
                </a:cubicBezTo>
                <a:cubicBezTo>
                  <a:pt x="425" y="257"/>
                  <a:pt x="425" y="254"/>
                  <a:pt x="425" y="251"/>
                </a:cubicBezTo>
                <a:cubicBezTo>
                  <a:pt x="425" y="251"/>
                  <a:pt x="425" y="251"/>
                  <a:pt x="425" y="251"/>
                </a:cubicBezTo>
                <a:cubicBezTo>
                  <a:pt x="431" y="251"/>
                  <a:pt x="431" y="251"/>
                  <a:pt x="431" y="251"/>
                </a:cubicBezTo>
                <a:cubicBezTo>
                  <a:pt x="431" y="251"/>
                  <a:pt x="431" y="251"/>
                  <a:pt x="431" y="251"/>
                </a:cubicBezTo>
                <a:cubicBezTo>
                  <a:pt x="431" y="257"/>
                  <a:pt x="431" y="257"/>
                  <a:pt x="431" y="257"/>
                </a:cubicBezTo>
                <a:cubicBezTo>
                  <a:pt x="433" y="254"/>
                  <a:pt x="437" y="250"/>
                  <a:pt x="443" y="250"/>
                </a:cubicBezTo>
                <a:cubicBezTo>
                  <a:pt x="445" y="250"/>
                  <a:pt x="456" y="251"/>
                  <a:pt x="456" y="266"/>
                </a:cubicBezTo>
                <a:moveTo>
                  <a:pt x="490" y="256"/>
                </a:moveTo>
                <a:cubicBezTo>
                  <a:pt x="487" y="252"/>
                  <a:pt x="483" y="250"/>
                  <a:pt x="478" y="250"/>
                </a:cubicBezTo>
                <a:cubicBezTo>
                  <a:pt x="468" y="250"/>
                  <a:pt x="461" y="258"/>
                  <a:pt x="461" y="270"/>
                </a:cubicBezTo>
                <a:cubicBezTo>
                  <a:pt x="461" y="276"/>
                  <a:pt x="463" y="281"/>
                  <a:pt x="466" y="284"/>
                </a:cubicBezTo>
                <a:cubicBezTo>
                  <a:pt x="469" y="287"/>
                  <a:pt x="474" y="289"/>
                  <a:pt x="479" y="289"/>
                </a:cubicBezTo>
                <a:cubicBezTo>
                  <a:pt x="485" y="289"/>
                  <a:pt x="489" y="288"/>
                  <a:pt x="491" y="287"/>
                </a:cubicBezTo>
                <a:cubicBezTo>
                  <a:pt x="491" y="287"/>
                  <a:pt x="491" y="287"/>
                  <a:pt x="491" y="287"/>
                </a:cubicBezTo>
                <a:cubicBezTo>
                  <a:pt x="490" y="282"/>
                  <a:pt x="490" y="282"/>
                  <a:pt x="490" y="282"/>
                </a:cubicBezTo>
                <a:cubicBezTo>
                  <a:pt x="490" y="282"/>
                  <a:pt x="490" y="282"/>
                  <a:pt x="490" y="282"/>
                </a:cubicBezTo>
                <a:cubicBezTo>
                  <a:pt x="490" y="282"/>
                  <a:pt x="490" y="282"/>
                  <a:pt x="490" y="282"/>
                </a:cubicBezTo>
                <a:cubicBezTo>
                  <a:pt x="487" y="283"/>
                  <a:pt x="485" y="284"/>
                  <a:pt x="480" y="284"/>
                </a:cubicBezTo>
                <a:cubicBezTo>
                  <a:pt x="472" y="284"/>
                  <a:pt x="468" y="279"/>
                  <a:pt x="468" y="271"/>
                </a:cubicBezTo>
                <a:cubicBezTo>
                  <a:pt x="493" y="271"/>
                  <a:pt x="493" y="271"/>
                  <a:pt x="493" y="271"/>
                </a:cubicBezTo>
                <a:cubicBezTo>
                  <a:pt x="493" y="271"/>
                  <a:pt x="493" y="271"/>
                  <a:pt x="493" y="271"/>
                </a:cubicBezTo>
                <a:cubicBezTo>
                  <a:pt x="493" y="270"/>
                  <a:pt x="493" y="269"/>
                  <a:pt x="493" y="268"/>
                </a:cubicBezTo>
                <a:cubicBezTo>
                  <a:pt x="493" y="266"/>
                  <a:pt x="493" y="261"/>
                  <a:pt x="490" y="256"/>
                </a:cubicBezTo>
                <a:moveTo>
                  <a:pt x="468" y="266"/>
                </a:moveTo>
                <a:cubicBezTo>
                  <a:pt x="468" y="262"/>
                  <a:pt x="471" y="255"/>
                  <a:pt x="478" y="255"/>
                </a:cubicBezTo>
                <a:cubicBezTo>
                  <a:pt x="480" y="255"/>
                  <a:pt x="482" y="256"/>
                  <a:pt x="483" y="257"/>
                </a:cubicBezTo>
                <a:cubicBezTo>
                  <a:pt x="486" y="260"/>
                  <a:pt x="486" y="264"/>
                  <a:pt x="486" y="266"/>
                </a:cubicBezTo>
                <a:lnTo>
                  <a:pt x="468" y="266"/>
                </a:lnTo>
                <a:close/>
                <a:moveTo>
                  <a:pt x="528" y="289"/>
                </a:moveTo>
                <a:cubicBezTo>
                  <a:pt x="520" y="289"/>
                  <a:pt x="520" y="289"/>
                  <a:pt x="520" y="289"/>
                </a:cubicBezTo>
                <a:cubicBezTo>
                  <a:pt x="520" y="288"/>
                  <a:pt x="520" y="288"/>
                  <a:pt x="520" y="288"/>
                </a:cubicBezTo>
                <a:cubicBezTo>
                  <a:pt x="515" y="280"/>
                  <a:pt x="515" y="280"/>
                  <a:pt x="515" y="280"/>
                </a:cubicBezTo>
                <a:cubicBezTo>
                  <a:pt x="514" y="278"/>
                  <a:pt x="513" y="276"/>
                  <a:pt x="511" y="274"/>
                </a:cubicBezTo>
                <a:cubicBezTo>
                  <a:pt x="511" y="274"/>
                  <a:pt x="511" y="274"/>
                  <a:pt x="511" y="274"/>
                </a:cubicBezTo>
                <a:cubicBezTo>
                  <a:pt x="510" y="275"/>
                  <a:pt x="509" y="277"/>
                  <a:pt x="508" y="278"/>
                </a:cubicBezTo>
                <a:cubicBezTo>
                  <a:pt x="508" y="279"/>
                  <a:pt x="508" y="279"/>
                  <a:pt x="508" y="280"/>
                </a:cubicBezTo>
                <a:cubicBezTo>
                  <a:pt x="502" y="289"/>
                  <a:pt x="502" y="289"/>
                  <a:pt x="502" y="289"/>
                </a:cubicBezTo>
                <a:cubicBezTo>
                  <a:pt x="495" y="289"/>
                  <a:pt x="495" y="289"/>
                  <a:pt x="495" y="289"/>
                </a:cubicBezTo>
                <a:cubicBezTo>
                  <a:pt x="508" y="269"/>
                  <a:pt x="508" y="269"/>
                  <a:pt x="508" y="269"/>
                </a:cubicBezTo>
                <a:cubicBezTo>
                  <a:pt x="496" y="251"/>
                  <a:pt x="496" y="251"/>
                  <a:pt x="496" y="251"/>
                </a:cubicBezTo>
                <a:cubicBezTo>
                  <a:pt x="503" y="251"/>
                  <a:pt x="503" y="251"/>
                  <a:pt x="503" y="251"/>
                </a:cubicBezTo>
                <a:cubicBezTo>
                  <a:pt x="508" y="259"/>
                  <a:pt x="508" y="259"/>
                  <a:pt x="508" y="259"/>
                </a:cubicBezTo>
                <a:cubicBezTo>
                  <a:pt x="509" y="261"/>
                  <a:pt x="511" y="263"/>
                  <a:pt x="512" y="265"/>
                </a:cubicBezTo>
                <a:cubicBezTo>
                  <a:pt x="512" y="265"/>
                  <a:pt x="512" y="265"/>
                  <a:pt x="512" y="265"/>
                </a:cubicBezTo>
                <a:cubicBezTo>
                  <a:pt x="513" y="263"/>
                  <a:pt x="514" y="262"/>
                  <a:pt x="515" y="260"/>
                </a:cubicBezTo>
                <a:cubicBezTo>
                  <a:pt x="515" y="260"/>
                  <a:pt x="515" y="259"/>
                  <a:pt x="515" y="259"/>
                </a:cubicBezTo>
                <a:cubicBezTo>
                  <a:pt x="520" y="251"/>
                  <a:pt x="520" y="251"/>
                  <a:pt x="520" y="251"/>
                </a:cubicBezTo>
                <a:cubicBezTo>
                  <a:pt x="528" y="251"/>
                  <a:pt x="528" y="251"/>
                  <a:pt x="528" y="251"/>
                </a:cubicBezTo>
                <a:cubicBezTo>
                  <a:pt x="527" y="251"/>
                  <a:pt x="527" y="251"/>
                  <a:pt x="527" y="251"/>
                </a:cubicBezTo>
                <a:cubicBezTo>
                  <a:pt x="515" y="269"/>
                  <a:pt x="515" y="269"/>
                  <a:pt x="515" y="269"/>
                </a:cubicBezTo>
                <a:lnTo>
                  <a:pt x="528" y="289"/>
                </a:lnTo>
                <a:close/>
                <a:moveTo>
                  <a:pt x="544" y="256"/>
                </a:moveTo>
                <a:cubicBezTo>
                  <a:pt x="544" y="276"/>
                  <a:pt x="544" y="276"/>
                  <a:pt x="544" y="276"/>
                </a:cubicBezTo>
                <a:cubicBezTo>
                  <a:pt x="544" y="281"/>
                  <a:pt x="545" y="284"/>
                  <a:pt x="549" y="284"/>
                </a:cubicBezTo>
                <a:cubicBezTo>
                  <a:pt x="550" y="284"/>
                  <a:pt x="552" y="283"/>
                  <a:pt x="552" y="283"/>
                </a:cubicBezTo>
                <a:cubicBezTo>
                  <a:pt x="553" y="283"/>
                  <a:pt x="553" y="283"/>
                  <a:pt x="553" y="283"/>
                </a:cubicBezTo>
                <a:cubicBezTo>
                  <a:pt x="553" y="283"/>
                  <a:pt x="553" y="283"/>
                  <a:pt x="553" y="283"/>
                </a:cubicBezTo>
                <a:cubicBezTo>
                  <a:pt x="553" y="288"/>
                  <a:pt x="553" y="288"/>
                  <a:pt x="553" y="288"/>
                </a:cubicBezTo>
                <a:cubicBezTo>
                  <a:pt x="553" y="288"/>
                  <a:pt x="553" y="288"/>
                  <a:pt x="553" y="288"/>
                </a:cubicBezTo>
                <a:cubicBezTo>
                  <a:pt x="551" y="289"/>
                  <a:pt x="549" y="289"/>
                  <a:pt x="547" y="289"/>
                </a:cubicBezTo>
                <a:cubicBezTo>
                  <a:pt x="544" y="289"/>
                  <a:pt x="542" y="288"/>
                  <a:pt x="540" y="286"/>
                </a:cubicBezTo>
                <a:cubicBezTo>
                  <a:pt x="538" y="284"/>
                  <a:pt x="537" y="281"/>
                  <a:pt x="537" y="277"/>
                </a:cubicBezTo>
                <a:cubicBezTo>
                  <a:pt x="537" y="256"/>
                  <a:pt x="537" y="256"/>
                  <a:pt x="537" y="256"/>
                </a:cubicBezTo>
                <a:cubicBezTo>
                  <a:pt x="532" y="256"/>
                  <a:pt x="532" y="256"/>
                  <a:pt x="532" y="256"/>
                </a:cubicBezTo>
                <a:cubicBezTo>
                  <a:pt x="532" y="251"/>
                  <a:pt x="532" y="251"/>
                  <a:pt x="532" y="251"/>
                </a:cubicBezTo>
                <a:cubicBezTo>
                  <a:pt x="537" y="251"/>
                  <a:pt x="537" y="251"/>
                  <a:pt x="537" y="251"/>
                </a:cubicBezTo>
                <a:cubicBezTo>
                  <a:pt x="537" y="242"/>
                  <a:pt x="537" y="242"/>
                  <a:pt x="537" y="242"/>
                </a:cubicBezTo>
                <a:cubicBezTo>
                  <a:pt x="538" y="242"/>
                  <a:pt x="538" y="242"/>
                  <a:pt x="538" y="242"/>
                </a:cubicBezTo>
                <a:cubicBezTo>
                  <a:pt x="544" y="240"/>
                  <a:pt x="544" y="240"/>
                  <a:pt x="544" y="240"/>
                </a:cubicBezTo>
                <a:cubicBezTo>
                  <a:pt x="544" y="251"/>
                  <a:pt x="544" y="251"/>
                  <a:pt x="544" y="251"/>
                </a:cubicBezTo>
                <a:cubicBezTo>
                  <a:pt x="553" y="251"/>
                  <a:pt x="553" y="251"/>
                  <a:pt x="553" y="251"/>
                </a:cubicBezTo>
                <a:cubicBezTo>
                  <a:pt x="553" y="256"/>
                  <a:pt x="553" y="256"/>
                  <a:pt x="553" y="256"/>
                </a:cubicBezTo>
                <a:lnTo>
                  <a:pt x="544" y="2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a:solidFill>
                  <a:schemeClr val="tx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7"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9"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Tree>
    <p:extLst>
      <p:ext uri="{BB962C8B-B14F-4D97-AF65-F5344CB8AC3E}">
        <p14:creationId xmlns:p14="http://schemas.microsoft.com/office/powerpoint/2010/main" val="313481179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5"/>
          <p:cNvSpPr>
            <a:spLocks noEditPoints="1"/>
          </p:cNvSpPr>
          <p:nvPr userDrawn="1"/>
        </p:nvSpPr>
        <p:spPr bwMode="auto">
          <a:xfrm>
            <a:off x="10818813" y="6207126"/>
            <a:ext cx="985838" cy="503237"/>
          </a:xfrm>
          <a:custGeom>
            <a:avLst/>
            <a:gdLst>
              <a:gd name="T0" fmla="*/ 199 w 603"/>
              <a:gd name="T1" fmla="*/ 117 h 306"/>
              <a:gd name="T2" fmla="*/ 162 w 603"/>
              <a:gd name="T3" fmla="*/ 162 h 306"/>
              <a:gd name="T4" fmla="*/ 231 w 603"/>
              <a:gd name="T5" fmla="*/ 27 h 306"/>
              <a:gd name="T6" fmla="*/ 373 w 603"/>
              <a:gd name="T7" fmla="*/ 45 h 306"/>
              <a:gd name="T8" fmla="*/ 525 w 603"/>
              <a:gd name="T9" fmla="*/ 45 h 306"/>
              <a:gd name="T10" fmla="*/ 471 w 603"/>
              <a:gd name="T11" fmla="*/ 179 h 306"/>
              <a:gd name="T12" fmla="*/ 408 w 603"/>
              <a:gd name="T13" fmla="*/ 222 h 306"/>
              <a:gd name="T14" fmla="*/ 340 w 603"/>
              <a:gd name="T15" fmla="*/ 80 h 306"/>
              <a:gd name="T16" fmla="*/ 61 w 603"/>
              <a:gd name="T17" fmla="*/ 63 h 306"/>
              <a:gd name="T18" fmla="*/ 123 w 603"/>
              <a:gd name="T19" fmla="*/ 158 h 306"/>
              <a:gd name="T20" fmla="*/ 42 w 603"/>
              <a:gd name="T21" fmla="*/ 162 h 306"/>
              <a:gd name="T22" fmla="*/ 22 w 603"/>
              <a:gd name="T23" fmla="*/ 162 h 306"/>
              <a:gd name="T24" fmla="*/ 414 w 603"/>
              <a:gd name="T25" fmla="*/ 70 h 306"/>
              <a:gd name="T26" fmla="*/ 397 w 603"/>
              <a:gd name="T27" fmla="*/ 79 h 306"/>
              <a:gd name="T28" fmla="*/ 588 w 603"/>
              <a:gd name="T29" fmla="*/ 14 h 306"/>
              <a:gd name="T30" fmla="*/ 588 w 603"/>
              <a:gd name="T31" fmla="*/ 27 h 306"/>
              <a:gd name="T32" fmla="*/ 584 w 603"/>
              <a:gd name="T33" fmla="*/ 2 h 306"/>
              <a:gd name="T34" fmla="*/ 584 w 603"/>
              <a:gd name="T35" fmla="*/ 36 h 306"/>
              <a:gd name="T36" fmla="*/ 7 w 603"/>
              <a:gd name="T37" fmla="*/ 266 h 306"/>
              <a:gd name="T38" fmla="*/ 31 w 603"/>
              <a:gd name="T39" fmla="*/ 258 h 306"/>
              <a:gd name="T40" fmla="*/ 46 w 603"/>
              <a:gd name="T41" fmla="*/ 253 h 306"/>
              <a:gd name="T42" fmla="*/ 47 w 603"/>
              <a:gd name="T43" fmla="*/ 270 h 306"/>
              <a:gd name="T44" fmla="*/ 56 w 603"/>
              <a:gd name="T45" fmla="*/ 284 h 306"/>
              <a:gd name="T46" fmla="*/ 108 w 603"/>
              <a:gd name="T47" fmla="*/ 251 h 306"/>
              <a:gd name="T48" fmla="*/ 88 w 603"/>
              <a:gd name="T49" fmla="*/ 272 h 306"/>
              <a:gd name="T50" fmla="*/ 117 w 603"/>
              <a:gd name="T51" fmla="*/ 245 h 306"/>
              <a:gd name="T52" fmla="*/ 121 w 603"/>
              <a:gd name="T53" fmla="*/ 289 h 306"/>
              <a:gd name="T54" fmla="*/ 153 w 603"/>
              <a:gd name="T55" fmla="*/ 282 h 306"/>
              <a:gd name="T56" fmla="*/ 142 w 603"/>
              <a:gd name="T57" fmla="*/ 305 h 306"/>
              <a:gd name="T58" fmla="*/ 133 w 603"/>
              <a:gd name="T59" fmla="*/ 270 h 306"/>
              <a:gd name="T60" fmla="*/ 194 w 603"/>
              <a:gd name="T61" fmla="*/ 279 h 306"/>
              <a:gd name="T62" fmla="*/ 179 w 603"/>
              <a:gd name="T63" fmla="*/ 255 h 306"/>
              <a:gd name="T64" fmla="*/ 188 w 603"/>
              <a:gd name="T65" fmla="*/ 284 h 306"/>
              <a:gd name="T66" fmla="*/ 187 w 603"/>
              <a:gd name="T67" fmla="*/ 269 h 306"/>
              <a:gd name="T68" fmla="*/ 219 w 603"/>
              <a:gd name="T69" fmla="*/ 283 h 306"/>
              <a:gd name="T70" fmla="*/ 198 w 603"/>
              <a:gd name="T71" fmla="*/ 256 h 306"/>
              <a:gd name="T72" fmla="*/ 219 w 603"/>
              <a:gd name="T73" fmla="*/ 256 h 306"/>
              <a:gd name="T74" fmla="*/ 252 w 603"/>
              <a:gd name="T75" fmla="*/ 287 h 306"/>
              <a:gd name="T76" fmla="*/ 254 w 603"/>
              <a:gd name="T77" fmla="*/ 268 h 306"/>
              <a:gd name="T78" fmla="*/ 306 w 603"/>
              <a:gd name="T79" fmla="*/ 251 h 306"/>
              <a:gd name="T80" fmla="*/ 280 w 603"/>
              <a:gd name="T81" fmla="*/ 296 h 306"/>
              <a:gd name="T82" fmla="*/ 290 w 603"/>
              <a:gd name="T83" fmla="*/ 281 h 306"/>
              <a:gd name="T84" fmla="*/ 307 w 603"/>
              <a:gd name="T85" fmla="*/ 270 h 306"/>
              <a:gd name="T86" fmla="*/ 335 w 603"/>
              <a:gd name="T87" fmla="*/ 270 h 306"/>
              <a:gd name="T88" fmla="*/ 348 w 603"/>
              <a:gd name="T89" fmla="*/ 273 h 306"/>
              <a:gd name="T90" fmla="*/ 378 w 603"/>
              <a:gd name="T91" fmla="*/ 251 h 306"/>
              <a:gd name="T92" fmla="*/ 393 w 603"/>
              <a:gd name="T93" fmla="*/ 265 h 306"/>
              <a:gd name="T94" fmla="*/ 391 w 603"/>
              <a:gd name="T95" fmla="*/ 251 h 306"/>
              <a:gd name="T96" fmla="*/ 449 w 603"/>
              <a:gd name="T97" fmla="*/ 267 h 306"/>
              <a:gd name="T98" fmla="*/ 425 w 603"/>
              <a:gd name="T99" fmla="*/ 251 h 306"/>
              <a:gd name="T100" fmla="*/ 461 w 603"/>
              <a:gd name="T101" fmla="*/ 270 h 306"/>
              <a:gd name="T102" fmla="*/ 480 w 603"/>
              <a:gd name="T103" fmla="*/ 284 h 306"/>
              <a:gd name="T104" fmla="*/ 483 w 603"/>
              <a:gd name="T105" fmla="*/ 257 h 306"/>
              <a:gd name="T106" fmla="*/ 511 w 603"/>
              <a:gd name="T107" fmla="*/ 274 h 306"/>
              <a:gd name="T108" fmla="*/ 508 w 603"/>
              <a:gd name="T109" fmla="*/ 259 h 306"/>
              <a:gd name="T110" fmla="*/ 515 w 603"/>
              <a:gd name="T111" fmla="*/ 269 h 306"/>
              <a:gd name="T112" fmla="*/ 553 w 603"/>
              <a:gd name="T113" fmla="*/ 288 h 306"/>
              <a:gd name="T114" fmla="*/ 537 w 603"/>
              <a:gd name="T115" fmla="*/ 25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3" h="306">
                <a:moveTo>
                  <a:pt x="323" y="157"/>
                </a:moveTo>
                <a:cubicBezTo>
                  <a:pt x="336" y="169"/>
                  <a:pt x="348" y="176"/>
                  <a:pt x="364" y="176"/>
                </a:cubicBezTo>
                <a:cubicBezTo>
                  <a:pt x="379" y="176"/>
                  <a:pt x="393" y="168"/>
                  <a:pt x="393" y="153"/>
                </a:cubicBezTo>
                <a:cubicBezTo>
                  <a:pt x="393" y="141"/>
                  <a:pt x="382" y="134"/>
                  <a:pt x="363" y="125"/>
                </a:cubicBezTo>
                <a:cubicBezTo>
                  <a:pt x="346" y="118"/>
                  <a:pt x="334" y="113"/>
                  <a:pt x="327" y="103"/>
                </a:cubicBezTo>
                <a:cubicBezTo>
                  <a:pt x="328" y="107"/>
                  <a:pt x="329" y="112"/>
                  <a:pt x="329" y="117"/>
                </a:cubicBezTo>
                <a:cubicBezTo>
                  <a:pt x="329" y="157"/>
                  <a:pt x="300" y="189"/>
                  <a:pt x="264" y="189"/>
                </a:cubicBezTo>
                <a:cubicBezTo>
                  <a:pt x="228" y="189"/>
                  <a:pt x="199" y="157"/>
                  <a:pt x="199" y="117"/>
                </a:cubicBezTo>
                <a:cubicBezTo>
                  <a:pt x="199" y="93"/>
                  <a:pt x="209" y="71"/>
                  <a:pt x="226" y="58"/>
                </a:cubicBezTo>
                <a:cubicBezTo>
                  <a:pt x="182" y="58"/>
                  <a:pt x="182" y="58"/>
                  <a:pt x="182" y="58"/>
                </a:cubicBezTo>
                <a:cubicBezTo>
                  <a:pt x="182" y="162"/>
                  <a:pt x="182" y="162"/>
                  <a:pt x="182" y="162"/>
                </a:cubicBezTo>
                <a:cubicBezTo>
                  <a:pt x="182" y="162"/>
                  <a:pt x="182" y="162"/>
                  <a:pt x="182" y="162"/>
                </a:cubicBezTo>
                <a:cubicBezTo>
                  <a:pt x="182" y="184"/>
                  <a:pt x="182" y="184"/>
                  <a:pt x="182" y="184"/>
                </a:cubicBezTo>
                <a:cubicBezTo>
                  <a:pt x="162" y="184"/>
                  <a:pt x="162" y="184"/>
                  <a:pt x="162" y="184"/>
                </a:cubicBezTo>
                <a:cubicBezTo>
                  <a:pt x="162" y="163"/>
                  <a:pt x="162" y="163"/>
                  <a:pt x="162" y="163"/>
                </a:cubicBezTo>
                <a:cubicBezTo>
                  <a:pt x="162" y="163"/>
                  <a:pt x="162" y="162"/>
                  <a:pt x="162" y="162"/>
                </a:cubicBezTo>
                <a:cubicBezTo>
                  <a:pt x="162" y="58"/>
                  <a:pt x="162" y="58"/>
                  <a:pt x="162" y="58"/>
                </a:cubicBezTo>
                <a:cubicBezTo>
                  <a:pt x="145" y="58"/>
                  <a:pt x="145" y="58"/>
                  <a:pt x="145" y="58"/>
                </a:cubicBezTo>
                <a:cubicBezTo>
                  <a:pt x="145" y="45"/>
                  <a:pt x="145" y="45"/>
                  <a:pt x="145" y="45"/>
                </a:cubicBezTo>
                <a:cubicBezTo>
                  <a:pt x="162" y="45"/>
                  <a:pt x="162" y="45"/>
                  <a:pt x="162" y="45"/>
                </a:cubicBezTo>
                <a:cubicBezTo>
                  <a:pt x="165" y="19"/>
                  <a:pt x="181" y="4"/>
                  <a:pt x="204" y="4"/>
                </a:cubicBezTo>
                <a:cubicBezTo>
                  <a:pt x="218" y="4"/>
                  <a:pt x="226" y="5"/>
                  <a:pt x="231" y="7"/>
                </a:cubicBezTo>
                <a:cubicBezTo>
                  <a:pt x="231" y="25"/>
                  <a:pt x="231" y="25"/>
                  <a:pt x="231" y="25"/>
                </a:cubicBezTo>
                <a:cubicBezTo>
                  <a:pt x="231" y="27"/>
                  <a:pt x="231" y="27"/>
                  <a:pt x="231" y="27"/>
                </a:cubicBezTo>
                <a:cubicBezTo>
                  <a:pt x="231" y="27"/>
                  <a:pt x="230" y="27"/>
                  <a:pt x="230" y="27"/>
                </a:cubicBezTo>
                <a:cubicBezTo>
                  <a:pt x="223" y="21"/>
                  <a:pt x="216" y="16"/>
                  <a:pt x="200" y="16"/>
                </a:cubicBezTo>
                <a:cubicBezTo>
                  <a:pt x="187" y="16"/>
                  <a:pt x="178" y="26"/>
                  <a:pt x="181" y="45"/>
                </a:cubicBezTo>
                <a:cubicBezTo>
                  <a:pt x="255" y="45"/>
                  <a:pt x="255" y="45"/>
                  <a:pt x="255" y="45"/>
                </a:cubicBezTo>
                <a:cubicBezTo>
                  <a:pt x="258" y="44"/>
                  <a:pt x="261" y="44"/>
                  <a:pt x="264" y="44"/>
                </a:cubicBezTo>
                <a:cubicBezTo>
                  <a:pt x="290" y="44"/>
                  <a:pt x="312" y="61"/>
                  <a:pt x="323" y="86"/>
                </a:cubicBezTo>
                <a:cubicBezTo>
                  <a:pt x="322" y="85"/>
                  <a:pt x="322" y="83"/>
                  <a:pt x="322" y="82"/>
                </a:cubicBezTo>
                <a:cubicBezTo>
                  <a:pt x="322" y="56"/>
                  <a:pt x="347" y="45"/>
                  <a:pt x="373" y="45"/>
                </a:cubicBezTo>
                <a:cubicBezTo>
                  <a:pt x="374" y="45"/>
                  <a:pt x="375" y="45"/>
                  <a:pt x="376" y="45"/>
                </a:cubicBezTo>
                <a:cubicBezTo>
                  <a:pt x="385" y="45"/>
                  <a:pt x="398" y="48"/>
                  <a:pt x="406" y="50"/>
                </a:cubicBezTo>
                <a:cubicBezTo>
                  <a:pt x="422" y="88"/>
                  <a:pt x="422" y="88"/>
                  <a:pt x="422" y="88"/>
                </a:cubicBezTo>
                <a:cubicBezTo>
                  <a:pt x="444" y="141"/>
                  <a:pt x="444" y="141"/>
                  <a:pt x="444" y="141"/>
                </a:cubicBezTo>
                <a:cubicBezTo>
                  <a:pt x="446" y="150"/>
                  <a:pt x="446" y="150"/>
                  <a:pt x="446" y="150"/>
                </a:cubicBezTo>
                <a:cubicBezTo>
                  <a:pt x="449" y="141"/>
                  <a:pt x="449" y="141"/>
                  <a:pt x="449" y="141"/>
                </a:cubicBezTo>
                <a:cubicBezTo>
                  <a:pt x="477" y="73"/>
                  <a:pt x="477" y="73"/>
                  <a:pt x="477" y="73"/>
                </a:cubicBezTo>
                <a:cubicBezTo>
                  <a:pt x="482" y="54"/>
                  <a:pt x="502" y="45"/>
                  <a:pt x="525" y="45"/>
                </a:cubicBezTo>
                <a:cubicBezTo>
                  <a:pt x="536" y="45"/>
                  <a:pt x="544" y="47"/>
                  <a:pt x="554" y="50"/>
                </a:cubicBezTo>
                <a:cubicBezTo>
                  <a:pt x="554" y="71"/>
                  <a:pt x="554" y="71"/>
                  <a:pt x="554" y="71"/>
                </a:cubicBezTo>
                <a:cubicBezTo>
                  <a:pt x="542" y="62"/>
                  <a:pt x="533" y="57"/>
                  <a:pt x="519" y="57"/>
                </a:cubicBezTo>
                <a:cubicBezTo>
                  <a:pt x="507" y="57"/>
                  <a:pt x="493" y="62"/>
                  <a:pt x="493" y="80"/>
                </a:cubicBezTo>
                <a:cubicBezTo>
                  <a:pt x="492" y="94"/>
                  <a:pt x="500" y="96"/>
                  <a:pt x="524" y="108"/>
                </a:cubicBezTo>
                <a:cubicBezTo>
                  <a:pt x="543" y="116"/>
                  <a:pt x="561" y="125"/>
                  <a:pt x="561" y="147"/>
                </a:cubicBezTo>
                <a:cubicBezTo>
                  <a:pt x="561" y="183"/>
                  <a:pt x="526" y="189"/>
                  <a:pt x="509" y="189"/>
                </a:cubicBezTo>
                <a:cubicBezTo>
                  <a:pt x="493" y="189"/>
                  <a:pt x="479" y="185"/>
                  <a:pt x="471" y="179"/>
                </a:cubicBezTo>
                <a:cubicBezTo>
                  <a:pt x="471" y="155"/>
                  <a:pt x="471" y="155"/>
                  <a:pt x="471" y="155"/>
                </a:cubicBezTo>
                <a:cubicBezTo>
                  <a:pt x="473" y="156"/>
                  <a:pt x="473" y="156"/>
                  <a:pt x="473" y="156"/>
                </a:cubicBezTo>
                <a:cubicBezTo>
                  <a:pt x="487" y="169"/>
                  <a:pt x="499" y="176"/>
                  <a:pt x="515" y="176"/>
                </a:cubicBezTo>
                <a:cubicBezTo>
                  <a:pt x="531" y="176"/>
                  <a:pt x="545" y="168"/>
                  <a:pt x="545" y="154"/>
                </a:cubicBezTo>
                <a:cubicBezTo>
                  <a:pt x="545" y="141"/>
                  <a:pt x="534" y="134"/>
                  <a:pt x="514" y="126"/>
                </a:cubicBezTo>
                <a:cubicBezTo>
                  <a:pt x="495" y="118"/>
                  <a:pt x="483" y="112"/>
                  <a:pt x="478" y="99"/>
                </a:cubicBezTo>
                <a:cubicBezTo>
                  <a:pt x="471" y="118"/>
                  <a:pt x="435" y="204"/>
                  <a:pt x="427" y="222"/>
                </a:cubicBezTo>
                <a:cubicBezTo>
                  <a:pt x="408" y="222"/>
                  <a:pt x="408" y="222"/>
                  <a:pt x="408" y="222"/>
                </a:cubicBezTo>
                <a:cubicBezTo>
                  <a:pt x="416" y="206"/>
                  <a:pt x="416" y="206"/>
                  <a:pt x="416" y="206"/>
                </a:cubicBezTo>
                <a:cubicBezTo>
                  <a:pt x="416" y="206"/>
                  <a:pt x="416" y="206"/>
                  <a:pt x="416" y="206"/>
                </a:cubicBezTo>
                <a:cubicBezTo>
                  <a:pt x="421" y="197"/>
                  <a:pt x="428" y="182"/>
                  <a:pt x="434" y="168"/>
                </a:cubicBezTo>
                <a:cubicBezTo>
                  <a:pt x="397" y="79"/>
                  <a:pt x="397" y="79"/>
                  <a:pt x="397" y="79"/>
                </a:cubicBezTo>
                <a:cubicBezTo>
                  <a:pt x="397" y="78"/>
                  <a:pt x="397" y="77"/>
                  <a:pt x="395" y="74"/>
                </a:cubicBezTo>
                <a:cubicBezTo>
                  <a:pt x="392" y="68"/>
                  <a:pt x="390" y="62"/>
                  <a:pt x="382" y="59"/>
                </a:cubicBezTo>
                <a:cubicBezTo>
                  <a:pt x="378" y="57"/>
                  <a:pt x="373" y="57"/>
                  <a:pt x="368" y="57"/>
                </a:cubicBezTo>
                <a:cubicBezTo>
                  <a:pt x="356" y="57"/>
                  <a:pt x="340" y="62"/>
                  <a:pt x="340" y="80"/>
                </a:cubicBezTo>
                <a:cubicBezTo>
                  <a:pt x="340" y="93"/>
                  <a:pt x="349" y="96"/>
                  <a:pt x="373" y="107"/>
                </a:cubicBezTo>
                <a:cubicBezTo>
                  <a:pt x="392" y="116"/>
                  <a:pt x="410" y="125"/>
                  <a:pt x="410" y="147"/>
                </a:cubicBezTo>
                <a:cubicBezTo>
                  <a:pt x="410" y="182"/>
                  <a:pt x="375" y="189"/>
                  <a:pt x="357" y="189"/>
                </a:cubicBezTo>
                <a:cubicBezTo>
                  <a:pt x="344" y="189"/>
                  <a:pt x="331" y="186"/>
                  <a:pt x="323" y="180"/>
                </a:cubicBezTo>
                <a:lnTo>
                  <a:pt x="323" y="157"/>
                </a:lnTo>
                <a:close/>
                <a:moveTo>
                  <a:pt x="61" y="46"/>
                </a:moveTo>
                <a:cubicBezTo>
                  <a:pt x="61" y="62"/>
                  <a:pt x="61" y="62"/>
                  <a:pt x="61" y="62"/>
                </a:cubicBezTo>
                <a:cubicBezTo>
                  <a:pt x="61" y="63"/>
                  <a:pt x="61" y="63"/>
                  <a:pt x="61" y="63"/>
                </a:cubicBezTo>
                <a:cubicBezTo>
                  <a:pt x="61" y="63"/>
                  <a:pt x="61" y="63"/>
                  <a:pt x="61" y="63"/>
                </a:cubicBezTo>
                <a:cubicBezTo>
                  <a:pt x="62" y="62"/>
                  <a:pt x="62" y="62"/>
                  <a:pt x="62" y="61"/>
                </a:cubicBezTo>
                <a:cubicBezTo>
                  <a:pt x="70" y="53"/>
                  <a:pt x="80" y="44"/>
                  <a:pt x="104" y="44"/>
                </a:cubicBezTo>
                <a:cubicBezTo>
                  <a:pt x="127" y="44"/>
                  <a:pt x="141" y="64"/>
                  <a:pt x="142" y="76"/>
                </a:cubicBezTo>
                <a:cubicBezTo>
                  <a:pt x="142" y="162"/>
                  <a:pt x="142" y="162"/>
                  <a:pt x="142" y="162"/>
                </a:cubicBezTo>
                <a:cubicBezTo>
                  <a:pt x="142" y="184"/>
                  <a:pt x="142" y="184"/>
                  <a:pt x="142" y="184"/>
                </a:cubicBezTo>
                <a:cubicBezTo>
                  <a:pt x="123" y="184"/>
                  <a:pt x="123" y="184"/>
                  <a:pt x="123" y="184"/>
                </a:cubicBezTo>
                <a:cubicBezTo>
                  <a:pt x="123" y="158"/>
                  <a:pt x="123" y="158"/>
                  <a:pt x="123" y="158"/>
                </a:cubicBezTo>
                <a:cubicBezTo>
                  <a:pt x="123" y="85"/>
                  <a:pt x="123" y="85"/>
                  <a:pt x="123" y="85"/>
                </a:cubicBezTo>
                <a:cubicBezTo>
                  <a:pt x="123" y="70"/>
                  <a:pt x="109" y="59"/>
                  <a:pt x="93" y="59"/>
                </a:cubicBezTo>
                <a:cubicBezTo>
                  <a:pt x="79" y="59"/>
                  <a:pt x="62" y="71"/>
                  <a:pt x="61" y="83"/>
                </a:cubicBezTo>
                <a:cubicBezTo>
                  <a:pt x="61" y="162"/>
                  <a:pt x="61" y="162"/>
                  <a:pt x="61" y="162"/>
                </a:cubicBezTo>
                <a:cubicBezTo>
                  <a:pt x="61" y="163"/>
                  <a:pt x="61" y="163"/>
                  <a:pt x="61" y="163"/>
                </a:cubicBezTo>
                <a:cubicBezTo>
                  <a:pt x="61" y="184"/>
                  <a:pt x="61" y="184"/>
                  <a:pt x="61" y="184"/>
                </a:cubicBezTo>
                <a:cubicBezTo>
                  <a:pt x="42" y="184"/>
                  <a:pt x="42" y="184"/>
                  <a:pt x="42" y="184"/>
                </a:cubicBezTo>
                <a:cubicBezTo>
                  <a:pt x="42" y="162"/>
                  <a:pt x="42" y="162"/>
                  <a:pt x="42" y="162"/>
                </a:cubicBezTo>
                <a:cubicBezTo>
                  <a:pt x="42" y="64"/>
                  <a:pt x="42" y="64"/>
                  <a:pt x="42" y="64"/>
                </a:cubicBezTo>
                <a:cubicBezTo>
                  <a:pt x="42" y="46"/>
                  <a:pt x="42" y="46"/>
                  <a:pt x="42" y="46"/>
                </a:cubicBezTo>
                <a:lnTo>
                  <a:pt x="61" y="46"/>
                </a:lnTo>
                <a:close/>
                <a:moveTo>
                  <a:pt x="0" y="26"/>
                </a:moveTo>
                <a:cubicBezTo>
                  <a:pt x="0" y="26"/>
                  <a:pt x="0" y="26"/>
                  <a:pt x="0" y="26"/>
                </a:cubicBezTo>
                <a:cubicBezTo>
                  <a:pt x="0" y="4"/>
                  <a:pt x="0" y="4"/>
                  <a:pt x="0" y="4"/>
                </a:cubicBezTo>
                <a:cubicBezTo>
                  <a:pt x="22" y="4"/>
                  <a:pt x="22" y="4"/>
                  <a:pt x="22" y="4"/>
                </a:cubicBezTo>
                <a:cubicBezTo>
                  <a:pt x="22" y="162"/>
                  <a:pt x="22" y="162"/>
                  <a:pt x="22" y="162"/>
                </a:cubicBezTo>
                <a:cubicBezTo>
                  <a:pt x="22" y="162"/>
                  <a:pt x="22" y="162"/>
                  <a:pt x="22" y="162"/>
                </a:cubicBezTo>
                <a:cubicBezTo>
                  <a:pt x="22" y="184"/>
                  <a:pt x="22" y="184"/>
                  <a:pt x="22" y="184"/>
                </a:cubicBezTo>
                <a:cubicBezTo>
                  <a:pt x="0" y="184"/>
                  <a:pt x="0" y="184"/>
                  <a:pt x="0" y="184"/>
                </a:cubicBezTo>
                <a:cubicBezTo>
                  <a:pt x="0" y="162"/>
                  <a:pt x="0" y="162"/>
                  <a:pt x="0" y="162"/>
                </a:cubicBezTo>
                <a:cubicBezTo>
                  <a:pt x="0" y="162"/>
                  <a:pt x="0" y="162"/>
                  <a:pt x="0" y="162"/>
                </a:cubicBezTo>
                <a:lnTo>
                  <a:pt x="0" y="26"/>
                </a:lnTo>
                <a:close/>
                <a:moveTo>
                  <a:pt x="413" y="68"/>
                </a:moveTo>
                <a:cubicBezTo>
                  <a:pt x="414" y="68"/>
                  <a:pt x="414" y="69"/>
                  <a:pt x="414" y="70"/>
                </a:cubicBezTo>
                <a:cubicBezTo>
                  <a:pt x="422" y="88"/>
                  <a:pt x="422" y="88"/>
                  <a:pt x="422" y="88"/>
                </a:cubicBezTo>
                <a:lnTo>
                  <a:pt x="413" y="68"/>
                </a:lnTo>
                <a:close/>
                <a:moveTo>
                  <a:pt x="412" y="214"/>
                </a:moveTo>
                <a:cubicBezTo>
                  <a:pt x="413" y="212"/>
                  <a:pt x="414" y="210"/>
                  <a:pt x="416" y="206"/>
                </a:cubicBezTo>
                <a:lnTo>
                  <a:pt x="412" y="214"/>
                </a:lnTo>
                <a:close/>
                <a:moveTo>
                  <a:pt x="397" y="79"/>
                </a:moveTo>
                <a:cubicBezTo>
                  <a:pt x="398" y="80"/>
                  <a:pt x="397" y="77"/>
                  <a:pt x="397" y="77"/>
                </a:cubicBezTo>
                <a:lnTo>
                  <a:pt x="397" y="79"/>
                </a:lnTo>
                <a:close/>
                <a:moveTo>
                  <a:pt x="219" y="118"/>
                </a:moveTo>
                <a:cubicBezTo>
                  <a:pt x="219" y="151"/>
                  <a:pt x="239" y="177"/>
                  <a:pt x="264" y="177"/>
                </a:cubicBezTo>
                <a:cubicBezTo>
                  <a:pt x="288" y="176"/>
                  <a:pt x="308" y="149"/>
                  <a:pt x="307" y="117"/>
                </a:cubicBezTo>
                <a:cubicBezTo>
                  <a:pt x="307" y="84"/>
                  <a:pt x="286" y="58"/>
                  <a:pt x="262" y="58"/>
                </a:cubicBezTo>
                <a:cubicBezTo>
                  <a:pt x="237" y="59"/>
                  <a:pt x="218" y="86"/>
                  <a:pt x="219" y="118"/>
                </a:cubicBezTo>
                <a:moveTo>
                  <a:pt x="581" y="11"/>
                </a:moveTo>
                <a:cubicBezTo>
                  <a:pt x="585" y="11"/>
                  <a:pt x="585" y="11"/>
                  <a:pt x="585" y="11"/>
                </a:cubicBezTo>
                <a:cubicBezTo>
                  <a:pt x="587" y="11"/>
                  <a:pt x="588" y="12"/>
                  <a:pt x="588" y="14"/>
                </a:cubicBezTo>
                <a:cubicBezTo>
                  <a:pt x="588" y="15"/>
                  <a:pt x="587" y="16"/>
                  <a:pt x="585" y="16"/>
                </a:cubicBezTo>
                <a:cubicBezTo>
                  <a:pt x="581" y="16"/>
                  <a:pt x="581" y="16"/>
                  <a:pt x="581" y="16"/>
                </a:cubicBezTo>
                <a:lnTo>
                  <a:pt x="581" y="11"/>
                </a:lnTo>
                <a:close/>
                <a:moveTo>
                  <a:pt x="577" y="27"/>
                </a:moveTo>
                <a:cubicBezTo>
                  <a:pt x="581" y="27"/>
                  <a:pt x="581" y="27"/>
                  <a:pt x="581" y="27"/>
                </a:cubicBezTo>
                <a:cubicBezTo>
                  <a:pt x="581" y="19"/>
                  <a:pt x="581" y="19"/>
                  <a:pt x="581" y="19"/>
                </a:cubicBezTo>
                <a:cubicBezTo>
                  <a:pt x="585" y="19"/>
                  <a:pt x="585" y="19"/>
                  <a:pt x="585" y="19"/>
                </a:cubicBezTo>
                <a:cubicBezTo>
                  <a:pt x="588" y="27"/>
                  <a:pt x="588" y="27"/>
                  <a:pt x="588" y="27"/>
                </a:cubicBezTo>
                <a:cubicBezTo>
                  <a:pt x="592" y="27"/>
                  <a:pt x="592" y="27"/>
                  <a:pt x="592" y="27"/>
                </a:cubicBezTo>
                <a:cubicBezTo>
                  <a:pt x="588" y="19"/>
                  <a:pt x="588" y="19"/>
                  <a:pt x="588" y="19"/>
                </a:cubicBezTo>
                <a:cubicBezTo>
                  <a:pt x="590" y="18"/>
                  <a:pt x="592" y="17"/>
                  <a:pt x="592" y="14"/>
                </a:cubicBezTo>
                <a:cubicBezTo>
                  <a:pt x="592" y="8"/>
                  <a:pt x="587" y="8"/>
                  <a:pt x="584" y="8"/>
                </a:cubicBezTo>
                <a:cubicBezTo>
                  <a:pt x="577" y="8"/>
                  <a:pt x="577" y="8"/>
                  <a:pt x="577" y="8"/>
                </a:cubicBezTo>
                <a:lnTo>
                  <a:pt x="577" y="27"/>
                </a:lnTo>
                <a:close/>
                <a:moveTo>
                  <a:pt x="569" y="18"/>
                </a:moveTo>
                <a:cubicBezTo>
                  <a:pt x="569" y="9"/>
                  <a:pt x="576" y="2"/>
                  <a:pt x="584" y="2"/>
                </a:cubicBezTo>
                <a:cubicBezTo>
                  <a:pt x="593" y="2"/>
                  <a:pt x="600" y="9"/>
                  <a:pt x="600" y="18"/>
                </a:cubicBezTo>
                <a:cubicBezTo>
                  <a:pt x="600" y="26"/>
                  <a:pt x="593" y="33"/>
                  <a:pt x="584" y="33"/>
                </a:cubicBezTo>
                <a:cubicBezTo>
                  <a:pt x="576" y="33"/>
                  <a:pt x="569" y="26"/>
                  <a:pt x="569" y="18"/>
                </a:cubicBezTo>
                <a:moveTo>
                  <a:pt x="584" y="36"/>
                </a:moveTo>
                <a:cubicBezTo>
                  <a:pt x="594" y="36"/>
                  <a:pt x="603" y="28"/>
                  <a:pt x="603" y="18"/>
                </a:cubicBezTo>
                <a:cubicBezTo>
                  <a:pt x="603" y="8"/>
                  <a:pt x="594" y="0"/>
                  <a:pt x="584" y="0"/>
                </a:cubicBezTo>
                <a:cubicBezTo>
                  <a:pt x="574" y="0"/>
                  <a:pt x="566" y="8"/>
                  <a:pt x="566" y="18"/>
                </a:cubicBezTo>
                <a:cubicBezTo>
                  <a:pt x="566" y="28"/>
                  <a:pt x="574" y="36"/>
                  <a:pt x="584" y="36"/>
                </a:cubicBezTo>
                <a:moveTo>
                  <a:pt x="38" y="236"/>
                </a:moveTo>
                <a:cubicBezTo>
                  <a:pt x="38" y="289"/>
                  <a:pt x="38" y="289"/>
                  <a:pt x="38" y="289"/>
                </a:cubicBezTo>
                <a:cubicBezTo>
                  <a:pt x="31" y="289"/>
                  <a:pt x="31" y="289"/>
                  <a:pt x="31" y="289"/>
                </a:cubicBezTo>
                <a:cubicBezTo>
                  <a:pt x="31" y="288"/>
                  <a:pt x="31" y="288"/>
                  <a:pt x="31" y="288"/>
                </a:cubicBezTo>
                <a:cubicBezTo>
                  <a:pt x="15" y="262"/>
                  <a:pt x="15" y="262"/>
                  <a:pt x="15" y="262"/>
                </a:cubicBezTo>
                <a:cubicBezTo>
                  <a:pt x="11" y="255"/>
                  <a:pt x="8" y="249"/>
                  <a:pt x="6" y="245"/>
                </a:cubicBezTo>
                <a:cubicBezTo>
                  <a:pt x="6" y="245"/>
                  <a:pt x="6" y="245"/>
                  <a:pt x="6" y="245"/>
                </a:cubicBezTo>
                <a:cubicBezTo>
                  <a:pt x="6" y="251"/>
                  <a:pt x="7" y="257"/>
                  <a:pt x="7" y="266"/>
                </a:cubicBezTo>
                <a:cubicBezTo>
                  <a:pt x="7" y="289"/>
                  <a:pt x="7" y="289"/>
                  <a:pt x="7" y="289"/>
                </a:cubicBezTo>
                <a:cubicBezTo>
                  <a:pt x="0" y="289"/>
                  <a:pt x="0" y="289"/>
                  <a:pt x="0" y="289"/>
                </a:cubicBezTo>
                <a:cubicBezTo>
                  <a:pt x="0" y="236"/>
                  <a:pt x="0" y="236"/>
                  <a:pt x="0" y="236"/>
                </a:cubicBezTo>
                <a:cubicBezTo>
                  <a:pt x="7" y="236"/>
                  <a:pt x="7" y="236"/>
                  <a:pt x="7" y="236"/>
                </a:cubicBezTo>
                <a:cubicBezTo>
                  <a:pt x="7" y="236"/>
                  <a:pt x="7" y="236"/>
                  <a:pt x="7" y="236"/>
                </a:cubicBezTo>
                <a:cubicBezTo>
                  <a:pt x="23" y="263"/>
                  <a:pt x="23" y="263"/>
                  <a:pt x="23" y="263"/>
                </a:cubicBezTo>
                <a:cubicBezTo>
                  <a:pt x="27" y="268"/>
                  <a:pt x="30" y="274"/>
                  <a:pt x="32" y="279"/>
                </a:cubicBezTo>
                <a:cubicBezTo>
                  <a:pt x="31" y="272"/>
                  <a:pt x="31" y="266"/>
                  <a:pt x="31" y="258"/>
                </a:cubicBezTo>
                <a:cubicBezTo>
                  <a:pt x="31" y="236"/>
                  <a:pt x="31" y="236"/>
                  <a:pt x="31" y="236"/>
                </a:cubicBezTo>
                <a:lnTo>
                  <a:pt x="38" y="236"/>
                </a:lnTo>
                <a:close/>
                <a:moveTo>
                  <a:pt x="72" y="288"/>
                </a:moveTo>
                <a:cubicBezTo>
                  <a:pt x="72" y="286"/>
                  <a:pt x="71" y="283"/>
                  <a:pt x="71" y="279"/>
                </a:cubicBezTo>
                <a:cubicBezTo>
                  <a:pt x="71" y="265"/>
                  <a:pt x="71" y="265"/>
                  <a:pt x="71" y="265"/>
                </a:cubicBezTo>
                <a:cubicBezTo>
                  <a:pt x="71" y="253"/>
                  <a:pt x="64" y="250"/>
                  <a:pt x="58" y="250"/>
                </a:cubicBezTo>
                <a:cubicBezTo>
                  <a:pt x="54" y="250"/>
                  <a:pt x="49" y="251"/>
                  <a:pt x="46" y="253"/>
                </a:cubicBezTo>
                <a:cubicBezTo>
                  <a:pt x="46" y="253"/>
                  <a:pt x="46" y="253"/>
                  <a:pt x="46" y="253"/>
                </a:cubicBezTo>
                <a:cubicBezTo>
                  <a:pt x="48" y="258"/>
                  <a:pt x="48" y="258"/>
                  <a:pt x="48" y="258"/>
                </a:cubicBezTo>
                <a:cubicBezTo>
                  <a:pt x="48" y="258"/>
                  <a:pt x="48" y="258"/>
                  <a:pt x="48" y="258"/>
                </a:cubicBezTo>
                <a:cubicBezTo>
                  <a:pt x="48" y="258"/>
                  <a:pt x="48" y="258"/>
                  <a:pt x="48" y="258"/>
                </a:cubicBezTo>
                <a:cubicBezTo>
                  <a:pt x="50" y="256"/>
                  <a:pt x="54" y="255"/>
                  <a:pt x="57" y="255"/>
                </a:cubicBezTo>
                <a:cubicBezTo>
                  <a:pt x="62" y="255"/>
                  <a:pt x="65" y="258"/>
                  <a:pt x="65" y="264"/>
                </a:cubicBezTo>
                <a:cubicBezTo>
                  <a:pt x="65" y="264"/>
                  <a:pt x="65" y="264"/>
                  <a:pt x="65" y="264"/>
                </a:cubicBezTo>
                <a:cubicBezTo>
                  <a:pt x="65" y="264"/>
                  <a:pt x="65" y="264"/>
                  <a:pt x="65" y="264"/>
                </a:cubicBezTo>
                <a:cubicBezTo>
                  <a:pt x="57" y="264"/>
                  <a:pt x="50" y="266"/>
                  <a:pt x="47" y="270"/>
                </a:cubicBezTo>
                <a:cubicBezTo>
                  <a:pt x="45" y="272"/>
                  <a:pt x="44" y="275"/>
                  <a:pt x="44" y="278"/>
                </a:cubicBezTo>
                <a:cubicBezTo>
                  <a:pt x="44" y="284"/>
                  <a:pt x="47" y="289"/>
                  <a:pt x="54" y="289"/>
                </a:cubicBezTo>
                <a:cubicBezTo>
                  <a:pt x="59" y="289"/>
                  <a:pt x="63" y="287"/>
                  <a:pt x="65" y="284"/>
                </a:cubicBezTo>
                <a:cubicBezTo>
                  <a:pt x="65" y="284"/>
                  <a:pt x="65" y="284"/>
                  <a:pt x="65" y="284"/>
                </a:cubicBezTo>
                <a:cubicBezTo>
                  <a:pt x="66" y="289"/>
                  <a:pt x="66" y="289"/>
                  <a:pt x="66" y="289"/>
                </a:cubicBezTo>
                <a:cubicBezTo>
                  <a:pt x="72" y="289"/>
                  <a:pt x="72" y="289"/>
                  <a:pt x="72" y="289"/>
                </a:cubicBezTo>
                <a:lnTo>
                  <a:pt x="72" y="288"/>
                </a:lnTo>
                <a:close/>
                <a:moveTo>
                  <a:pt x="56" y="284"/>
                </a:moveTo>
                <a:cubicBezTo>
                  <a:pt x="53" y="284"/>
                  <a:pt x="50" y="282"/>
                  <a:pt x="50" y="278"/>
                </a:cubicBezTo>
                <a:cubicBezTo>
                  <a:pt x="50" y="276"/>
                  <a:pt x="51" y="274"/>
                  <a:pt x="52" y="273"/>
                </a:cubicBezTo>
                <a:cubicBezTo>
                  <a:pt x="54" y="270"/>
                  <a:pt x="58" y="269"/>
                  <a:pt x="64" y="269"/>
                </a:cubicBezTo>
                <a:cubicBezTo>
                  <a:pt x="64" y="269"/>
                  <a:pt x="65" y="269"/>
                  <a:pt x="65" y="269"/>
                </a:cubicBezTo>
                <a:cubicBezTo>
                  <a:pt x="65" y="276"/>
                  <a:pt x="65" y="276"/>
                  <a:pt x="65" y="276"/>
                </a:cubicBezTo>
                <a:cubicBezTo>
                  <a:pt x="65" y="276"/>
                  <a:pt x="65" y="277"/>
                  <a:pt x="65" y="278"/>
                </a:cubicBezTo>
                <a:cubicBezTo>
                  <a:pt x="64" y="281"/>
                  <a:pt x="61" y="284"/>
                  <a:pt x="56" y="284"/>
                </a:cubicBezTo>
                <a:moveTo>
                  <a:pt x="108" y="251"/>
                </a:moveTo>
                <a:cubicBezTo>
                  <a:pt x="108" y="251"/>
                  <a:pt x="108" y="251"/>
                  <a:pt x="108" y="251"/>
                </a:cubicBezTo>
                <a:cubicBezTo>
                  <a:pt x="94" y="289"/>
                  <a:pt x="94" y="289"/>
                  <a:pt x="94" y="289"/>
                </a:cubicBezTo>
                <a:cubicBezTo>
                  <a:pt x="88" y="289"/>
                  <a:pt x="88" y="289"/>
                  <a:pt x="88" y="289"/>
                </a:cubicBezTo>
                <a:cubicBezTo>
                  <a:pt x="88" y="288"/>
                  <a:pt x="88" y="288"/>
                  <a:pt x="88" y="288"/>
                </a:cubicBezTo>
                <a:cubicBezTo>
                  <a:pt x="74" y="251"/>
                  <a:pt x="74" y="251"/>
                  <a:pt x="74" y="251"/>
                </a:cubicBezTo>
                <a:cubicBezTo>
                  <a:pt x="81" y="251"/>
                  <a:pt x="81" y="251"/>
                  <a:pt x="81" y="251"/>
                </a:cubicBezTo>
                <a:cubicBezTo>
                  <a:pt x="81" y="251"/>
                  <a:pt x="81" y="251"/>
                  <a:pt x="81" y="251"/>
                </a:cubicBezTo>
                <a:cubicBezTo>
                  <a:pt x="88" y="272"/>
                  <a:pt x="88" y="272"/>
                  <a:pt x="88" y="272"/>
                </a:cubicBezTo>
                <a:cubicBezTo>
                  <a:pt x="90" y="276"/>
                  <a:pt x="91" y="279"/>
                  <a:pt x="91" y="281"/>
                </a:cubicBezTo>
                <a:cubicBezTo>
                  <a:pt x="91" y="281"/>
                  <a:pt x="91" y="281"/>
                  <a:pt x="91" y="281"/>
                </a:cubicBezTo>
                <a:cubicBezTo>
                  <a:pt x="92" y="279"/>
                  <a:pt x="93" y="276"/>
                  <a:pt x="94" y="272"/>
                </a:cubicBezTo>
                <a:cubicBezTo>
                  <a:pt x="101" y="251"/>
                  <a:pt x="101" y="251"/>
                  <a:pt x="101" y="251"/>
                </a:cubicBezTo>
                <a:lnTo>
                  <a:pt x="108" y="251"/>
                </a:lnTo>
                <a:close/>
                <a:moveTo>
                  <a:pt x="121" y="240"/>
                </a:moveTo>
                <a:cubicBezTo>
                  <a:pt x="121" y="242"/>
                  <a:pt x="121" y="243"/>
                  <a:pt x="120" y="243"/>
                </a:cubicBezTo>
                <a:cubicBezTo>
                  <a:pt x="120" y="244"/>
                  <a:pt x="118" y="245"/>
                  <a:pt x="117" y="245"/>
                </a:cubicBezTo>
                <a:cubicBezTo>
                  <a:pt x="115" y="245"/>
                  <a:pt x="113" y="243"/>
                  <a:pt x="113" y="240"/>
                </a:cubicBezTo>
                <a:cubicBezTo>
                  <a:pt x="113" y="238"/>
                  <a:pt x="115" y="236"/>
                  <a:pt x="117" y="236"/>
                </a:cubicBezTo>
                <a:cubicBezTo>
                  <a:pt x="120" y="236"/>
                  <a:pt x="121" y="238"/>
                  <a:pt x="121" y="240"/>
                </a:cubicBezTo>
                <a:moveTo>
                  <a:pt x="121" y="289"/>
                </a:moveTo>
                <a:cubicBezTo>
                  <a:pt x="114" y="289"/>
                  <a:pt x="114" y="289"/>
                  <a:pt x="114" y="289"/>
                </a:cubicBezTo>
                <a:cubicBezTo>
                  <a:pt x="114" y="251"/>
                  <a:pt x="114" y="251"/>
                  <a:pt x="114" y="251"/>
                </a:cubicBezTo>
                <a:cubicBezTo>
                  <a:pt x="121" y="251"/>
                  <a:pt x="121" y="251"/>
                  <a:pt x="121" y="251"/>
                </a:cubicBezTo>
                <a:lnTo>
                  <a:pt x="121" y="289"/>
                </a:lnTo>
                <a:close/>
                <a:moveTo>
                  <a:pt x="154" y="251"/>
                </a:moveTo>
                <a:cubicBezTo>
                  <a:pt x="154" y="256"/>
                  <a:pt x="154" y="256"/>
                  <a:pt x="154" y="256"/>
                </a:cubicBezTo>
                <a:cubicBezTo>
                  <a:pt x="153" y="254"/>
                  <a:pt x="150" y="250"/>
                  <a:pt x="143" y="250"/>
                </a:cubicBezTo>
                <a:cubicBezTo>
                  <a:pt x="139" y="250"/>
                  <a:pt x="135" y="252"/>
                  <a:pt x="132" y="255"/>
                </a:cubicBezTo>
                <a:cubicBezTo>
                  <a:pt x="128" y="259"/>
                  <a:pt x="127" y="264"/>
                  <a:pt x="127" y="270"/>
                </a:cubicBezTo>
                <a:cubicBezTo>
                  <a:pt x="127" y="275"/>
                  <a:pt x="128" y="280"/>
                  <a:pt x="131" y="283"/>
                </a:cubicBezTo>
                <a:cubicBezTo>
                  <a:pt x="134" y="286"/>
                  <a:pt x="138" y="288"/>
                  <a:pt x="142" y="288"/>
                </a:cubicBezTo>
                <a:cubicBezTo>
                  <a:pt x="147" y="288"/>
                  <a:pt x="151" y="286"/>
                  <a:pt x="153" y="282"/>
                </a:cubicBezTo>
                <a:cubicBezTo>
                  <a:pt x="153" y="286"/>
                  <a:pt x="153" y="286"/>
                  <a:pt x="153" y="286"/>
                </a:cubicBezTo>
                <a:cubicBezTo>
                  <a:pt x="153" y="297"/>
                  <a:pt x="147" y="299"/>
                  <a:pt x="142" y="299"/>
                </a:cubicBezTo>
                <a:cubicBezTo>
                  <a:pt x="137" y="299"/>
                  <a:pt x="133" y="297"/>
                  <a:pt x="132" y="296"/>
                </a:cubicBezTo>
                <a:cubicBezTo>
                  <a:pt x="131" y="296"/>
                  <a:pt x="131" y="296"/>
                  <a:pt x="131" y="296"/>
                </a:cubicBezTo>
                <a:cubicBezTo>
                  <a:pt x="130" y="301"/>
                  <a:pt x="130" y="301"/>
                  <a:pt x="130" y="301"/>
                </a:cubicBezTo>
                <a:cubicBezTo>
                  <a:pt x="130" y="302"/>
                  <a:pt x="130" y="302"/>
                  <a:pt x="130" y="302"/>
                </a:cubicBezTo>
                <a:cubicBezTo>
                  <a:pt x="130" y="302"/>
                  <a:pt x="130" y="302"/>
                  <a:pt x="130" y="302"/>
                </a:cubicBezTo>
                <a:cubicBezTo>
                  <a:pt x="133" y="304"/>
                  <a:pt x="137" y="305"/>
                  <a:pt x="142" y="305"/>
                </a:cubicBezTo>
                <a:cubicBezTo>
                  <a:pt x="146" y="305"/>
                  <a:pt x="151" y="304"/>
                  <a:pt x="155" y="300"/>
                </a:cubicBezTo>
                <a:cubicBezTo>
                  <a:pt x="158" y="297"/>
                  <a:pt x="160" y="292"/>
                  <a:pt x="160" y="283"/>
                </a:cubicBezTo>
                <a:cubicBezTo>
                  <a:pt x="160" y="261"/>
                  <a:pt x="160" y="261"/>
                  <a:pt x="160" y="261"/>
                </a:cubicBezTo>
                <a:cubicBezTo>
                  <a:pt x="160" y="257"/>
                  <a:pt x="160" y="254"/>
                  <a:pt x="160" y="251"/>
                </a:cubicBezTo>
                <a:cubicBezTo>
                  <a:pt x="160" y="251"/>
                  <a:pt x="160" y="251"/>
                  <a:pt x="160" y="251"/>
                </a:cubicBezTo>
                <a:lnTo>
                  <a:pt x="154" y="251"/>
                </a:lnTo>
                <a:close/>
                <a:moveTo>
                  <a:pt x="144" y="283"/>
                </a:moveTo>
                <a:cubicBezTo>
                  <a:pt x="138" y="283"/>
                  <a:pt x="133" y="278"/>
                  <a:pt x="133" y="270"/>
                </a:cubicBezTo>
                <a:cubicBezTo>
                  <a:pt x="133" y="261"/>
                  <a:pt x="138" y="255"/>
                  <a:pt x="144" y="255"/>
                </a:cubicBezTo>
                <a:cubicBezTo>
                  <a:pt x="149" y="255"/>
                  <a:pt x="152" y="259"/>
                  <a:pt x="153" y="263"/>
                </a:cubicBezTo>
                <a:cubicBezTo>
                  <a:pt x="153" y="264"/>
                  <a:pt x="153" y="265"/>
                  <a:pt x="153" y="266"/>
                </a:cubicBezTo>
                <a:cubicBezTo>
                  <a:pt x="153" y="272"/>
                  <a:pt x="153" y="272"/>
                  <a:pt x="153" y="272"/>
                </a:cubicBezTo>
                <a:cubicBezTo>
                  <a:pt x="153" y="274"/>
                  <a:pt x="153" y="275"/>
                  <a:pt x="153" y="276"/>
                </a:cubicBezTo>
                <a:cubicBezTo>
                  <a:pt x="151" y="280"/>
                  <a:pt x="148" y="283"/>
                  <a:pt x="144" y="283"/>
                </a:cubicBezTo>
                <a:moveTo>
                  <a:pt x="194" y="288"/>
                </a:moveTo>
                <a:cubicBezTo>
                  <a:pt x="194" y="286"/>
                  <a:pt x="194" y="283"/>
                  <a:pt x="194" y="279"/>
                </a:cubicBezTo>
                <a:cubicBezTo>
                  <a:pt x="194" y="265"/>
                  <a:pt x="194" y="265"/>
                  <a:pt x="194" y="265"/>
                </a:cubicBezTo>
                <a:cubicBezTo>
                  <a:pt x="194" y="253"/>
                  <a:pt x="186" y="250"/>
                  <a:pt x="180" y="250"/>
                </a:cubicBezTo>
                <a:cubicBezTo>
                  <a:pt x="176" y="250"/>
                  <a:pt x="172" y="251"/>
                  <a:pt x="168" y="253"/>
                </a:cubicBezTo>
                <a:cubicBezTo>
                  <a:pt x="168" y="253"/>
                  <a:pt x="168" y="253"/>
                  <a:pt x="168" y="253"/>
                </a:cubicBezTo>
                <a:cubicBezTo>
                  <a:pt x="170" y="258"/>
                  <a:pt x="170" y="258"/>
                  <a:pt x="170" y="258"/>
                </a:cubicBezTo>
                <a:cubicBezTo>
                  <a:pt x="170" y="258"/>
                  <a:pt x="170" y="258"/>
                  <a:pt x="170" y="258"/>
                </a:cubicBezTo>
                <a:cubicBezTo>
                  <a:pt x="170" y="258"/>
                  <a:pt x="170" y="258"/>
                  <a:pt x="170" y="258"/>
                </a:cubicBezTo>
                <a:cubicBezTo>
                  <a:pt x="173" y="256"/>
                  <a:pt x="176" y="255"/>
                  <a:pt x="179" y="255"/>
                </a:cubicBezTo>
                <a:cubicBezTo>
                  <a:pt x="183" y="255"/>
                  <a:pt x="187" y="257"/>
                  <a:pt x="187" y="264"/>
                </a:cubicBezTo>
                <a:cubicBezTo>
                  <a:pt x="187" y="264"/>
                  <a:pt x="187" y="264"/>
                  <a:pt x="187" y="264"/>
                </a:cubicBezTo>
                <a:cubicBezTo>
                  <a:pt x="187" y="264"/>
                  <a:pt x="187" y="264"/>
                  <a:pt x="187" y="264"/>
                </a:cubicBezTo>
                <a:cubicBezTo>
                  <a:pt x="179" y="264"/>
                  <a:pt x="173" y="266"/>
                  <a:pt x="169" y="270"/>
                </a:cubicBezTo>
                <a:cubicBezTo>
                  <a:pt x="167" y="272"/>
                  <a:pt x="166" y="275"/>
                  <a:pt x="166" y="278"/>
                </a:cubicBezTo>
                <a:cubicBezTo>
                  <a:pt x="166" y="284"/>
                  <a:pt x="169" y="289"/>
                  <a:pt x="177" y="289"/>
                </a:cubicBezTo>
                <a:cubicBezTo>
                  <a:pt x="181" y="289"/>
                  <a:pt x="185" y="287"/>
                  <a:pt x="188" y="284"/>
                </a:cubicBezTo>
                <a:cubicBezTo>
                  <a:pt x="188" y="284"/>
                  <a:pt x="188" y="284"/>
                  <a:pt x="188" y="284"/>
                </a:cubicBezTo>
                <a:cubicBezTo>
                  <a:pt x="188" y="289"/>
                  <a:pt x="188" y="289"/>
                  <a:pt x="188" y="289"/>
                </a:cubicBezTo>
                <a:cubicBezTo>
                  <a:pt x="194" y="289"/>
                  <a:pt x="194" y="289"/>
                  <a:pt x="194" y="289"/>
                </a:cubicBezTo>
                <a:lnTo>
                  <a:pt x="194" y="288"/>
                </a:lnTo>
                <a:close/>
                <a:moveTo>
                  <a:pt x="178" y="284"/>
                </a:moveTo>
                <a:cubicBezTo>
                  <a:pt x="176" y="284"/>
                  <a:pt x="172" y="282"/>
                  <a:pt x="172" y="278"/>
                </a:cubicBezTo>
                <a:cubicBezTo>
                  <a:pt x="172" y="276"/>
                  <a:pt x="173" y="274"/>
                  <a:pt x="174" y="273"/>
                </a:cubicBezTo>
                <a:cubicBezTo>
                  <a:pt x="177" y="270"/>
                  <a:pt x="181" y="269"/>
                  <a:pt x="186" y="269"/>
                </a:cubicBezTo>
                <a:cubicBezTo>
                  <a:pt x="187" y="269"/>
                  <a:pt x="187" y="269"/>
                  <a:pt x="187" y="269"/>
                </a:cubicBezTo>
                <a:cubicBezTo>
                  <a:pt x="187" y="276"/>
                  <a:pt x="187" y="276"/>
                  <a:pt x="187" y="276"/>
                </a:cubicBezTo>
                <a:cubicBezTo>
                  <a:pt x="187" y="276"/>
                  <a:pt x="187" y="277"/>
                  <a:pt x="187" y="278"/>
                </a:cubicBezTo>
                <a:cubicBezTo>
                  <a:pt x="186" y="281"/>
                  <a:pt x="183" y="284"/>
                  <a:pt x="178" y="284"/>
                </a:cubicBezTo>
                <a:moveTo>
                  <a:pt x="210" y="256"/>
                </a:moveTo>
                <a:cubicBezTo>
                  <a:pt x="210" y="276"/>
                  <a:pt x="210" y="276"/>
                  <a:pt x="210" y="276"/>
                </a:cubicBezTo>
                <a:cubicBezTo>
                  <a:pt x="210" y="281"/>
                  <a:pt x="212" y="284"/>
                  <a:pt x="215" y="284"/>
                </a:cubicBezTo>
                <a:cubicBezTo>
                  <a:pt x="217" y="284"/>
                  <a:pt x="218" y="283"/>
                  <a:pt x="219" y="283"/>
                </a:cubicBezTo>
                <a:cubicBezTo>
                  <a:pt x="219" y="283"/>
                  <a:pt x="219" y="283"/>
                  <a:pt x="219" y="283"/>
                </a:cubicBezTo>
                <a:cubicBezTo>
                  <a:pt x="219" y="283"/>
                  <a:pt x="219" y="283"/>
                  <a:pt x="219" y="283"/>
                </a:cubicBezTo>
                <a:cubicBezTo>
                  <a:pt x="219" y="288"/>
                  <a:pt x="219" y="288"/>
                  <a:pt x="219" y="288"/>
                </a:cubicBezTo>
                <a:cubicBezTo>
                  <a:pt x="219" y="288"/>
                  <a:pt x="219" y="288"/>
                  <a:pt x="219" y="288"/>
                </a:cubicBezTo>
                <a:cubicBezTo>
                  <a:pt x="218" y="289"/>
                  <a:pt x="216" y="289"/>
                  <a:pt x="213" y="289"/>
                </a:cubicBezTo>
                <a:cubicBezTo>
                  <a:pt x="210" y="289"/>
                  <a:pt x="208" y="288"/>
                  <a:pt x="206" y="286"/>
                </a:cubicBezTo>
                <a:cubicBezTo>
                  <a:pt x="204" y="284"/>
                  <a:pt x="204" y="281"/>
                  <a:pt x="204" y="277"/>
                </a:cubicBezTo>
                <a:cubicBezTo>
                  <a:pt x="204" y="256"/>
                  <a:pt x="204" y="256"/>
                  <a:pt x="204" y="256"/>
                </a:cubicBezTo>
                <a:cubicBezTo>
                  <a:pt x="198" y="256"/>
                  <a:pt x="198" y="256"/>
                  <a:pt x="198" y="256"/>
                </a:cubicBezTo>
                <a:cubicBezTo>
                  <a:pt x="198" y="251"/>
                  <a:pt x="198" y="251"/>
                  <a:pt x="198" y="251"/>
                </a:cubicBezTo>
                <a:cubicBezTo>
                  <a:pt x="204" y="251"/>
                  <a:pt x="204" y="251"/>
                  <a:pt x="204" y="251"/>
                </a:cubicBezTo>
                <a:cubicBezTo>
                  <a:pt x="204" y="242"/>
                  <a:pt x="204" y="242"/>
                  <a:pt x="204" y="242"/>
                </a:cubicBezTo>
                <a:cubicBezTo>
                  <a:pt x="204" y="242"/>
                  <a:pt x="204" y="242"/>
                  <a:pt x="204" y="242"/>
                </a:cubicBezTo>
                <a:cubicBezTo>
                  <a:pt x="210" y="240"/>
                  <a:pt x="210" y="240"/>
                  <a:pt x="210" y="240"/>
                </a:cubicBezTo>
                <a:cubicBezTo>
                  <a:pt x="210" y="251"/>
                  <a:pt x="210" y="251"/>
                  <a:pt x="210" y="251"/>
                </a:cubicBezTo>
                <a:cubicBezTo>
                  <a:pt x="219" y="251"/>
                  <a:pt x="219" y="251"/>
                  <a:pt x="219" y="251"/>
                </a:cubicBezTo>
                <a:cubicBezTo>
                  <a:pt x="219" y="256"/>
                  <a:pt x="219" y="256"/>
                  <a:pt x="219" y="256"/>
                </a:cubicBezTo>
                <a:lnTo>
                  <a:pt x="210" y="256"/>
                </a:lnTo>
                <a:close/>
                <a:moveTo>
                  <a:pt x="251" y="256"/>
                </a:moveTo>
                <a:cubicBezTo>
                  <a:pt x="248" y="252"/>
                  <a:pt x="244" y="250"/>
                  <a:pt x="239" y="250"/>
                </a:cubicBezTo>
                <a:cubicBezTo>
                  <a:pt x="229" y="250"/>
                  <a:pt x="222" y="258"/>
                  <a:pt x="222" y="270"/>
                </a:cubicBezTo>
                <a:cubicBezTo>
                  <a:pt x="222" y="276"/>
                  <a:pt x="224" y="281"/>
                  <a:pt x="227" y="284"/>
                </a:cubicBezTo>
                <a:cubicBezTo>
                  <a:pt x="230" y="287"/>
                  <a:pt x="235" y="289"/>
                  <a:pt x="240" y="289"/>
                </a:cubicBezTo>
                <a:cubicBezTo>
                  <a:pt x="246" y="289"/>
                  <a:pt x="249" y="288"/>
                  <a:pt x="252" y="287"/>
                </a:cubicBezTo>
                <a:cubicBezTo>
                  <a:pt x="252" y="287"/>
                  <a:pt x="252" y="287"/>
                  <a:pt x="252" y="287"/>
                </a:cubicBezTo>
                <a:cubicBezTo>
                  <a:pt x="251" y="282"/>
                  <a:pt x="251" y="282"/>
                  <a:pt x="251" y="282"/>
                </a:cubicBezTo>
                <a:cubicBezTo>
                  <a:pt x="251" y="282"/>
                  <a:pt x="251" y="282"/>
                  <a:pt x="251" y="282"/>
                </a:cubicBezTo>
                <a:cubicBezTo>
                  <a:pt x="251" y="282"/>
                  <a:pt x="251" y="282"/>
                  <a:pt x="251" y="282"/>
                </a:cubicBezTo>
                <a:cubicBezTo>
                  <a:pt x="248" y="283"/>
                  <a:pt x="246" y="284"/>
                  <a:pt x="241" y="284"/>
                </a:cubicBezTo>
                <a:cubicBezTo>
                  <a:pt x="233" y="284"/>
                  <a:pt x="229" y="279"/>
                  <a:pt x="229" y="271"/>
                </a:cubicBezTo>
                <a:cubicBezTo>
                  <a:pt x="254" y="271"/>
                  <a:pt x="254" y="271"/>
                  <a:pt x="254" y="271"/>
                </a:cubicBezTo>
                <a:cubicBezTo>
                  <a:pt x="254" y="271"/>
                  <a:pt x="254" y="271"/>
                  <a:pt x="254" y="271"/>
                </a:cubicBezTo>
                <a:cubicBezTo>
                  <a:pt x="254" y="270"/>
                  <a:pt x="254" y="269"/>
                  <a:pt x="254" y="268"/>
                </a:cubicBezTo>
                <a:cubicBezTo>
                  <a:pt x="254" y="266"/>
                  <a:pt x="254" y="261"/>
                  <a:pt x="251" y="256"/>
                </a:cubicBezTo>
                <a:moveTo>
                  <a:pt x="229" y="266"/>
                </a:moveTo>
                <a:cubicBezTo>
                  <a:pt x="229" y="262"/>
                  <a:pt x="232" y="255"/>
                  <a:pt x="239" y="255"/>
                </a:cubicBezTo>
                <a:cubicBezTo>
                  <a:pt x="241" y="255"/>
                  <a:pt x="243" y="256"/>
                  <a:pt x="244" y="257"/>
                </a:cubicBezTo>
                <a:cubicBezTo>
                  <a:pt x="247" y="260"/>
                  <a:pt x="247" y="264"/>
                  <a:pt x="247" y="266"/>
                </a:cubicBezTo>
                <a:lnTo>
                  <a:pt x="229" y="266"/>
                </a:lnTo>
                <a:close/>
                <a:moveTo>
                  <a:pt x="306" y="251"/>
                </a:moveTo>
                <a:cubicBezTo>
                  <a:pt x="306" y="251"/>
                  <a:pt x="306" y="251"/>
                  <a:pt x="306" y="251"/>
                </a:cubicBezTo>
                <a:cubicBezTo>
                  <a:pt x="296" y="278"/>
                  <a:pt x="296" y="278"/>
                  <a:pt x="296" y="278"/>
                </a:cubicBezTo>
                <a:cubicBezTo>
                  <a:pt x="291" y="291"/>
                  <a:pt x="288" y="297"/>
                  <a:pt x="284" y="301"/>
                </a:cubicBezTo>
                <a:cubicBezTo>
                  <a:pt x="281" y="304"/>
                  <a:pt x="278" y="305"/>
                  <a:pt x="276" y="306"/>
                </a:cubicBezTo>
                <a:cubicBezTo>
                  <a:pt x="276" y="306"/>
                  <a:pt x="276" y="306"/>
                  <a:pt x="276" y="306"/>
                </a:cubicBezTo>
                <a:cubicBezTo>
                  <a:pt x="276" y="306"/>
                  <a:pt x="276" y="306"/>
                  <a:pt x="276" y="306"/>
                </a:cubicBezTo>
                <a:cubicBezTo>
                  <a:pt x="274" y="300"/>
                  <a:pt x="274" y="300"/>
                  <a:pt x="274" y="300"/>
                </a:cubicBezTo>
                <a:cubicBezTo>
                  <a:pt x="274" y="300"/>
                  <a:pt x="274" y="300"/>
                  <a:pt x="274" y="300"/>
                </a:cubicBezTo>
                <a:cubicBezTo>
                  <a:pt x="275" y="299"/>
                  <a:pt x="278" y="298"/>
                  <a:pt x="280" y="296"/>
                </a:cubicBezTo>
                <a:cubicBezTo>
                  <a:pt x="282" y="295"/>
                  <a:pt x="284" y="292"/>
                  <a:pt x="285" y="289"/>
                </a:cubicBezTo>
                <a:cubicBezTo>
                  <a:pt x="286" y="288"/>
                  <a:pt x="286" y="288"/>
                  <a:pt x="286" y="287"/>
                </a:cubicBezTo>
                <a:cubicBezTo>
                  <a:pt x="286" y="287"/>
                  <a:pt x="286" y="286"/>
                  <a:pt x="286" y="285"/>
                </a:cubicBezTo>
                <a:cubicBezTo>
                  <a:pt x="272" y="251"/>
                  <a:pt x="272" y="251"/>
                  <a:pt x="272" y="251"/>
                </a:cubicBezTo>
                <a:cubicBezTo>
                  <a:pt x="280" y="251"/>
                  <a:pt x="280" y="251"/>
                  <a:pt x="280" y="251"/>
                </a:cubicBezTo>
                <a:cubicBezTo>
                  <a:pt x="280" y="251"/>
                  <a:pt x="280" y="251"/>
                  <a:pt x="280" y="251"/>
                </a:cubicBezTo>
                <a:cubicBezTo>
                  <a:pt x="287" y="273"/>
                  <a:pt x="287" y="273"/>
                  <a:pt x="287" y="273"/>
                </a:cubicBezTo>
                <a:cubicBezTo>
                  <a:pt x="288" y="276"/>
                  <a:pt x="289" y="278"/>
                  <a:pt x="290" y="281"/>
                </a:cubicBezTo>
                <a:cubicBezTo>
                  <a:pt x="290" y="280"/>
                  <a:pt x="290" y="279"/>
                  <a:pt x="290" y="278"/>
                </a:cubicBezTo>
                <a:cubicBezTo>
                  <a:pt x="291" y="277"/>
                  <a:pt x="291" y="275"/>
                  <a:pt x="292" y="273"/>
                </a:cubicBezTo>
                <a:cubicBezTo>
                  <a:pt x="299" y="251"/>
                  <a:pt x="299" y="251"/>
                  <a:pt x="299" y="251"/>
                </a:cubicBezTo>
                <a:lnTo>
                  <a:pt x="306" y="251"/>
                </a:lnTo>
                <a:close/>
                <a:moveTo>
                  <a:pt x="337" y="255"/>
                </a:moveTo>
                <a:cubicBezTo>
                  <a:pt x="334" y="252"/>
                  <a:pt x="330" y="250"/>
                  <a:pt x="325" y="250"/>
                </a:cubicBezTo>
                <a:cubicBezTo>
                  <a:pt x="320" y="250"/>
                  <a:pt x="316" y="252"/>
                  <a:pt x="312" y="255"/>
                </a:cubicBezTo>
                <a:cubicBezTo>
                  <a:pt x="309" y="259"/>
                  <a:pt x="307" y="264"/>
                  <a:pt x="307" y="270"/>
                </a:cubicBezTo>
                <a:cubicBezTo>
                  <a:pt x="307" y="281"/>
                  <a:pt x="314" y="289"/>
                  <a:pt x="324" y="289"/>
                </a:cubicBezTo>
                <a:cubicBezTo>
                  <a:pt x="329" y="289"/>
                  <a:pt x="333" y="288"/>
                  <a:pt x="336" y="285"/>
                </a:cubicBezTo>
                <a:cubicBezTo>
                  <a:pt x="340" y="281"/>
                  <a:pt x="342" y="276"/>
                  <a:pt x="342" y="269"/>
                </a:cubicBezTo>
                <a:cubicBezTo>
                  <a:pt x="342" y="264"/>
                  <a:pt x="340" y="259"/>
                  <a:pt x="337" y="255"/>
                </a:cubicBezTo>
                <a:moveTo>
                  <a:pt x="325" y="284"/>
                </a:moveTo>
                <a:cubicBezTo>
                  <a:pt x="318" y="284"/>
                  <a:pt x="314" y="278"/>
                  <a:pt x="314" y="270"/>
                </a:cubicBezTo>
                <a:cubicBezTo>
                  <a:pt x="314" y="263"/>
                  <a:pt x="317" y="255"/>
                  <a:pt x="325" y="255"/>
                </a:cubicBezTo>
                <a:cubicBezTo>
                  <a:pt x="332" y="255"/>
                  <a:pt x="335" y="263"/>
                  <a:pt x="335" y="270"/>
                </a:cubicBezTo>
                <a:cubicBezTo>
                  <a:pt x="335" y="278"/>
                  <a:pt x="331" y="284"/>
                  <a:pt x="325" y="284"/>
                </a:cubicBezTo>
                <a:moveTo>
                  <a:pt x="378" y="289"/>
                </a:moveTo>
                <a:cubicBezTo>
                  <a:pt x="372" y="289"/>
                  <a:pt x="372" y="289"/>
                  <a:pt x="372" y="289"/>
                </a:cubicBezTo>
                <a:cubicBezTo>
                  <a:pt x="372" y="288"/>
                  <a:pt x="372" y="288"/>
                  <a:pt x="372" y="288"/>
                </a:cubicBezTo>
                <a:cubicBezTo>
                  <a:pt x="372" y="282"/>
                  <a:pt x="372" y="282"/>
                  <a:pt x="372" y="282"/>
                </a:cubicBezTo>
                <a:cubicBezTo>
                  <a:pt x="371" y="285"/>
                  <a:pt x="367" y="289"/>
                  <a:pt x="360" y="289"/>
                </a:cubicBezTo>
                <a:cubicBezTo>
                  <a:pt x="358" y="289"/>
                  <a:pt x="355" y="289"/>
                  <a:pt x="352" y="286"/>
                </a:cubicBezTo>
                <a:cubicBezTo>
                  <a:pt x="349" y="283"/>
                  <a:pt x="348" y="279"/>
                  <a:pt x="348" y="273"/>
                </a:cubicBezTo>
                <a:cubicBezTo>
                  <a:pt x="348" y="251"/>
                  <a:pt x="348" y="251"/>
                  <a:pt x="348" y="251"/>
                </a:cubicBezTo>
                <a:cubicBezTo>
                  <a:pt x="355" y="251"/>
                  <a:pt x="355" y="251"/>
                  <a:pt x="355" y="251"/>
                </a:cubicBezTo>
                <a:cubicBezTo>
                  <a:pt x="355" y="272"/>
                  <a:pt x="355" y="272"/>
                  <a:pt x="355" y="272"/>
                </a:cubicBezTo>
                <a:cubicBezTo>
                  <a:pt x="355" y="280"/>
                  <a:pt x="357" y="284"/>
                  <a:pt x="362" y="284"/>
                </a:cubicBezTo>
                <a:cubicBezTo>
                  <a:pt x="367" y="284"/>
                  <a:pt x="370" y="280"/>
                  <a:pt x="371" y="277"/>
                </a:cubicBezTo>
                <a:cubicBezTo>
                  <a:pt x="371" y="276"/>
                  <a:pt x="371" y="275"/>
                  <a:pt x="371" y="274"/>
                </a:cubicBezTo>
                <a:cubicBezTo>
                  <a:pt x="371" y="251"/>
                  <a:pt x="371" y="251"/>
                  <a:pt x="371" y="251"/>
                </a:cubicBezTo>
                <a:cubicBezTo>
                  <a:pt x="378" y="251"/>
                  <a:pt x="378" y="251"/>
                  <a:pt x="378" y="251"/>
                </a:cubicBezTo>
                <a:cubicBezTo>
                  <a:pt x="378" y="278"/>
                  <a:pt x="378" y="278"/>
                  <a:pt x="378" y="278"/>
                </a:cubicBezTo>
                <a:cubicBezTo>
                  <a:pt x="378" y="282"/>
                  <a:pt x="378" y="286"/>
                  <a:pt x="378" y="288"/>
                </a:cubicBezTo>
                <a:lnTo>
                  <a:pt x="378" y="289"/>
                </a:lnTo>
                <a:close/>
                <a:moveTo>
                  <a:pt x="403" y="250"/>
                </a:moveTo>
                <a:cubicBezTo>
                  <a:pt x="403" y="257"/>
                  <a:pt x="403" y="257"/>
                  <a:pt x="403" y="257"/>
                </a:cubicBezTo>
                <a:cubicBezTo>
                  <a:pt x="403" y="257"/>
                  <a:pt x="403" y="257"/>
                  <a:pt x="403" y="257"/>
                </a:cubicBezTo>
                <a:cubicBezTo>
                  <a:pt x="403" y="257"/>
                  <a:pt x="402" y="257"/>
                  <a:pt x="401" y="257"/>
                </a:cubicBezTo>
                <a:cubicBezTo>
                  <a:pt x="397" y="257"/>
                  <a:pt x="393" y="260"/>
                  <a:pt x="393" y="265"/>
                </a:cubicBezTo>
                <a:cubicBezTo>
                  <a:pt x="392" y="266"/>
                  <a:pt x="392" y="267"/>
                  <a:pt x="392" y="268"/>
                </a:cubicBezTo>
                <a:cubicBezTo>
                  <a:pt x="392" y="289"/>
                  <a:pt x="392" y="289"/>
                  <a:pt x="392" y="289"/>
                </a:cubicBezTo>
                <a:cubicBezTo>
                  <a:pt x="386" y="289"/>
                  <a:pt x="386" y="289"/>
                  <a:pt x="386" y="289"/>
                </a:cubicBezTo>
                <a:cubicBezTo>
                  <a:pt x="386" y="263"/>
                  <a:pt x="386" y="263"/>
                  <a:pt x="386" y="263"/>
                </a:cubicBezTo>
                <a:cubicBezTo>
                  <a:pt x="386" y="258"/>
                  <a:pt x="386" y="254"/>
                  <a:pt x="385" y="251"/>
                </a:cubicBezTo>
                <a:cubicBezTo>
                  <a:pt x="385" y="251"/>
                  <a:pt x="385" y="251"/>
                  <a:pt x="385" y="251"/>
                </a:cubicBezTo>
                <a:cubicBezTo>
                  <a:pt x="391" y="251"/>
                  <a:pt x="391" y="251"/>
                  <a:pt x="391" y="251"/>
                </a:cubicBezTo>
                <a:cubicBezTo>
                  <a:pt x="391" y="251"/>
                  <a:pt x="391" y="251"/>
                  <a:pt x="391" y="251"/>
                </a:cubicBezTo>
                <a:cubicBezTo>
                  <a:pt x="391" y="258"/>
                  <a:pt x="391" y="258"/>
                  <a:pt x="391" y="258"/>
                </a:cubicBezTo>
                <a:cubicBezTo>
                  <a:pt x="392" y="258"/>
                  <a:pt x="392" y="258"/>
                  <a:pt x="392" y="258"/>
                </a:cubicBezTo>
                <a:cubicBezTo>
                  <a:pt x="393" y="253"/>
                  <a:pt x="397" y="250"/>
                  <a:pt x="401" y="250"/>
                </a:cubicBezTo>
                <a:cubicBezTo>
                  <a:pt x="402" y="250"/>
                  <a:pt x="403" y="250"/>
                  <a:pt x="403" y="250"/>
                </a:cubicBezTo>
                <a:close/>
                <a:moveTo>
                  <a:pt x="456" y="266"/>
                </a:moveTo>
                <a:cubicBezTo>
                  <a:pt x="456" y="289"/>
                  <a:pt x="456" y="289"/>
                  <a:pt x="456" y="289"/>
                </a:cubicBezTo>
                <a:cubicBezTo>
                  <a:pt x="449" y="289"/>
                  <a:pt x="449" y="289"/>
                  <a:pt x="449" y="289"/>
                </a:cubicBezTo>
                <a:cubicBezTo>
                  <a:pt x="449" y="267"/>
                  <a:pt x="449" y="267"/>
                  <a:pt x="449" y="267"/>
                </a:cubicBezTo>
                <a:cubicBezTo>
                  <a:pt x="449" y="257"/>
                  <a:pt x="444" y="256"/>
                  <a:pt x="441" y="256"/>
                </a:cubicBezTo>
                <a:cubicBezTo>
                  <a:pt x="437" y="256"/>
                  <a:pt x="434" y="258"/>
                  <a:pt x="432" y="263"/>
                </a:cubicBezTo>
                <a:cubicBezTo>
                  <a:pt x="432" y="264"/>
                  <a:pt x="432" y="265"/>
                  <a:pt x="432" y="266"/>
                </a:cubicBezTo>
                <a:cubicBezTo>
                  <a:pt x="432" y="289"/>
                  <a:pt x="432" y="289"/>
                  <a:pt x="432" y="289"/>
                </a:cubicBezTo>
                <a:cubicBezTo>
                  <a:pt x="425" y="289"/>
                  <a:pt x="425" y="289"/>
                  <a:pt x="425" y="289"/>
                </a:cubicBezTo>
                <a:cubicBezTo>
                  <a:pt x="425" y="261"/>
                  <a:pt x="425" y="261"/>
                  <a:pt x="425" y="261"/>
                </a:cubicBezTo>
                <a:cubicBezTo>
                  <a:pt x="425" y="257"/>
                  <a:pt x="425" y="254"/>
                  <a:pt x="425" y="251"/>
                </a:cubicBezTo>
                <a:cubicBezTo>
                  <a:pt x="425" y="251"/>
                  <a:pt x="425" y="251"/>
                  <a:pt x="425" y="251"/>
                </a:cubicBezTo>
                <a:cubicBezTo>
                  <a:pt x="431" y="251"/>
                  <a:pt x="431" y="251"/>
                  <a:pt x="431" y="251"/>
                </a:cubicBezTo>
                <a:cubicBezTo>
                  <a:pt x="431" y="251"/>
                  <a:pt x="431" y="251"/>
                  <a:pt x="431" y="251"/>
                </a:cubicBezTo>
                <a:cubicBezTo>
                  <a:pt x="431" y="257"/>
                  <a:pt x="431" y="257"/>
                  <a:pt x="431" y="257"/>
                </a:cubicBezTo>
                <a:cubicBezTo>
                  <a:pt x="433" y="254"/>
                  <a:pt x="437" y="250"/>
                  <a:pt x="443" y="250"/>
                </a:cubicBezTo>
                <a:cubicBezTo>
                  <a:pt x="445" y="250"/>
                  <a:pt x="456" y="251"/>
                  <a:pt x="456" y="266"/>
                </a:cubicBezTo>
                <a:moveTo>
                  <a:pt x="490" y="256"/>
                </a:moveTo>
                <a:cubicBezTo>
                  <a:pt x="487" y="252"/>
                  <a:pt x="483" y="250"/>
                  <a:pt x="478" y="250"/>
                </a:cubicBezTo>
                <a:cubicBezTo>
                  <a:pt x="468" y="250"/>
                  <a:pt x="461" y="258"/>
                  <a:pt x="461" y="270"/>
                </a:cubicBezTo>
                <a:cubicBezTo>
                  <a:pt x="461" y="276"/>
                  <a:pt x="463" y="281"/>
                  <a:pt x="466" y="284"/>
                </a:cubicBezTo>
                <a:cubicBezTo>
                  <a:pt x="469" y="287"/>
                  <a:pt x="474" y="289"/>
                  <a:pt x="479" y="289"/>
                </a:cubicBezTo>
                <a:cubicBezTo>
                  <a:pt x="485" y="289"/>
                  <a:pt x="489" y="288"/>
                  <a:pt x="491" y="287"/>
                </a:cubicBezTo>
                <a:cubicBezTo>
                  <a:pt x="491" y="287"/>
                  <a:pt x="491" y="287"/>
                  <a:pt x="491" y="287"/>
                </a:cubicBezTo>
                <a:cubicBezTo>
                  <a:pt x="490" y="282"/>
                  <a:pt x="490" y="282"/>
                  <a:pt x="490" y="282"/>
                </a:cubicBezTo>
                <a:cubicBezTo>
                  <a:pt x="490" y="282"/>
                  <a:pt x="490" y="282"/>
                  <a:pt x="490" y="282"/>
                </a:cubicBezTo>
                <a:cubicBezTo>
                  <a:pt x="490" y="282"/>
                  <a:pt x="490" y="282"/>
                  <a:pt x="490" y="282"/>
                </a:cubicBezTo>
                <a:cubicBezTo>
                  <a:pt x="487" y="283"/>
                  <a:pt x="485" y="284"/>
                  <a:pt x="480" y="284"/>
                </a:cubicBezTo>
                <a:cubicBezTo>
                  <a:pt x="472" y="284"/>
                  <a:pt x="468" y="279"/>
                  <a:pt x="468" y="271"/>
                </a:cubicBezTo>
                <a:cubicBezTo>
                  <a:pt x="493" y="271"/>
                  <a:pt x="493" y="271"/>
                  <a:pt x="493" y="271"/>
                </a:cubicBezTo>
                <a:cubicBezTo>
                  <a:pt x="493" y="271"/>
                  <a:pt x="493" y="271"/>
                  <a:pt x="493" y="271"/>
                </a:cubicBezTo>
                <a:cubicBezTo>
                  <a:pt x="493" y="270"/>
                  <a:pt x="493" y="269"/>
                  <a:pt x="493" y="268"/>
                </a:cubicBezTo>
                <a:cubicBezTo>
                  <a:pt x="493" y="266"/>
                  <a:pt x="493" y="261"/>
                  <a:pt x="490" y="256"/>
                </a:cubicBezTo>
                <a:moveTo>
                  <a:pt x="468" y="266"/>
                </a:moveTo>
                <a:cubicBezTo>
                  <a:pt x="468" y="262"/>
                  <a:pt x="471" y="255"/>
                  <a:pt x="478" y="255"/>
                </a:cubicBezTo>
                <a:cubicBezTo>
                  <a:pt x="480" y="255"/>
                  <a:pt x="482" y="256"/>
                  <a:pt x="483" y="257"/>
                </a:cubicBezTo>
                <a:cubicBezTo>
                  <a:pt x="486" y="260"/>
                  <a:pt x="486" y="264"/>
                  <a:pt x="486" y="266"/>
                </a:cubicBezTo>
                <a:lnTo>
                  <a:pt x="468" y="266"/>
                </a:lnTo>
                <a:close/>
                <a:moveTo>
                  <a:pt x="528" y="289"/>
                </a:moveTo>
                <a:cubicBezTo>
                  <a:pt x="520" y="289"/>
                  <a:pt x="520" y="289"/>
                  <a:pt x="520" y="289"/>
                </a:cubicBezTo>
                <a:cubicBezTo>
                  <a:pt x="520" y="288"/>
                  <a:pt x="520" y="288"/>
                  <a:pt x="520" y="288"/>
                </a:cubicBezTo>
                <a:cubicBezTo>
                  <a:pt x="515" y="280"/>
                  <a:pt x="515" y="280"/>
                  <a:pt x="515" y="280"/>
                </a:cubicBezTo>
                <a:cubicBezTo>
                  <a:pt x="514" y="278"/>
                  <a:pt x="513" y="276"/>
                  <a:pt x="511" y="274"/>
                </a:cubicBezTo>
                <a:cubicBezTo>
                  <a:pt x="511" y="274"/>
                  <a:pt x="511" y="274"/>
                  <a:pt x="511" y="274"/>
                </a:cubicBezTo>
                <a:cubicBezTo>
                  <a:pt x="510" y="275"/>
                  <a:pt x="509" y="277"/>
                  <a:pt x="508" y="278"/>
                </a:cubicBezTo>
                <a:cubicBezTo>
                  <a:pt x="508" y="279"/>
                  <a:pt x="508" y="279"/>
                  <a:pt x="508" y="280"/>
                </a:cubicBezTo>
                <a:cubicBezTo>
                  <a:pt x="502" y="289"/>
                  <a:pt x="502" y="289"/>
                  <a:pt x="502" y="289"/>
                </a:cubicBezTo>
                <a:cubicBezTo>
                  <a:pt x="495" y="289"/>
                  <a:pt x="495" y="289"/>
                  <a:pt x="495" y="289"/>
                </a:cubicBezTo>
                <a:cubicBezTo>
                  <a:pt x="508" y="269"/>
                  <a:pt x="508" y="269"/>
                  <a:pt x="508" y="269"/>
                </a:cubicBezTo>
                <a:cubicBezTo>
                  <a:pt x="496" y="251"/>
                  <a:pt x="496" y="251"/>
                  <a:pt x="496" y="251"/>
                </a:cubicBezTo>
                <a:cubicBezTo>
                  <a:pt x="503" y="251"/>
                  <a:pt x="503" y="251"/>
                  <a:pt x="503" y="251"/>
                </a:cubicBezTo>
                <a:cubicBezTo>
                  <a:pt x="508" y="259"/>
                  <a:pt x="508" y="259"/>
                  <a:pt x="508" y="259"/>
                </a:cubicBezTo>
                <a:cubicBezTo>
                  <a:pt x="509" y="261"/>
                  <a:pt x="511" y="263"/>
                  <a:pt x="512" y="265"/>
                </a:cubicBezTo>
                <a:cubicBezTo>
                  <a:pt x="512" y="265"/>
                  <a:pt x="512" y="265"/>
                  <a:pt x="512" y="265"/>
                </a:cubicBezTo>
                <a:cubicBezTo>
                  <a:pt x="513" y="263"/>
                  <a:pt x="514" y="262"/>
                  <a:pt x="515" y="260"/>
                </a:cubicBezTo>
                <a:cubicBezTo>
                  <a:pt x="515" y="260"/>
                  <a:pt x="515" y="259"/>
                  <a:pt x="515" y="259"/>
                </a:cubicBezTo>
                <a:cubicBezTo>
                  <a:pt x="520" y="251"/>
                  <a:pt x="520" y="251"/>
                  <a:pt x="520" y="251"/>
                </a:cubicBezTo>
                <a:cubicBezTo>
                  <a:pt x="528" y="251"/>
                  <a:pt x="528" y="251"/>
                  <a:pt x="528" y="251"/>
                </a:cubicBezTo>
                <a:cubicBezTo>
                  <a:pt x="527" y="251"/>
                  <a:pt x="527" y="251"/>
                  <a:pt x="527" y="251"/>
                </a:cubicBezTo>
                <a:cubicBezTo>
                  <a:pt x="515" y="269"/>
                  <a:pt x="515" y="269"/>
                  <a:pt x="515" y="269"/>
                </a:cubicBezTo>
                <a:lnTo>
                  <a:pt x="528" y="289"/>
                </a:lnTo>
                <a:close/>
                <a:moveTo>
                  <a:pt x="544" y="256"/>
                </a:moveTo>
                <a:cubicBezTo>
                  <a:pt x="544" y="276"/>
                  <a:pt x="544" y="276"/>
                  <a:pt x="544" y="276"/>
                </a:cubicBezTo>
                <a:cubicBezTo>
                  <a:pt x="544" y="281"/>
                  <a:pt x="545" y="284"/>
                  <a:pt x="549" y="284"/>
                </a:cubicBezTo>
                <a:cubicBezTo>
                  <a:pt x="550" y="284"/>
                  <a:pt x="552" y="283"/>
                  <a:pt x="552" y="283"/>
                </a:cubicBezTo>
                <a:cubicBezTo>
                  <a:pt x="553" y="283"/>
                  <a:pt x="553" y="283"/>
                  <a:pt x="553" y="283"/>
                </a:cubicBezTo>
                <a:cubicBezTo>
                  <a:pt x="553" y="283"/>
                  <a:pt x="553" y="283"/>
                  <a:pt x="553" y="283"/>
                </a:cubicBezTo>
                <a:cubicBezTo>
                  <a:pt x="553" y="288"/>
                  <a:pt x="553" y="288"/>
                  <a:pt x="553" y="288"/>
                </a:cubicBezTo>
                <a:cubicBezTo>
                  <a:pt x="553" y="288"/>
                  <a:pt x="553" y="288"/>
                  <a:pt x="553" y="288"/>
                </a:cubicBezTo>
                <a:cubicBezTo>
                  <a:pt x="551" y="289"/>
                  <a:pt x="549" y="289"/>
                  <a:pt x="547" y="289"/>
                </a:cubicBezTo>
                <a:cubicBezTo>
                  <a:pt x="544" y="289"/>
                  <a:pt x="542" y="288"/>
                  <a:pt x="540" y="286"/>
                </a:cubicBezTo>
                <a:cubicBezTo>
                  <a:pt x="538" y="284"/>
                  <a:pt x="537" y="281"/>
                  <a:pt x="537" y="277"/>
                </a:cubicBezTo>
                <a:cubicBezTo>
                  <a:pt x="537" y="256"/>
                  <a:pt x="537" y="256"/>
                  <a:pt x="537" y="256"/>
                </a:cubicBezTo>
                <a:cubicBezTo>
                  <a:pt x="532" y="256"/>
                  <a:pt x="532" y="256"/>
                  <a:pt x="532" y="256"/>
                </a:cubicBezTo>
                <a:cubicBezTo>
                  <a:pt x="532" y="251"/>
                  <a:pt x="532" y="251"/>
                  <a:pt x="532" y="251"/>
                </a:cubicBezTo>
                <a:cubicBezTo>
                  <a:pt x="537" y="251"/>
                  <a:pt x="537" y="251"/>
                  <a:pt x="537" y="251"/>
                </a:cubicBezTo>
                <a:cubicBezTo>
                  <a:pt x="537" y="242"/>
                  <a:pt x="537" y="242"/>
                  <a:pt x="537" y="242"/>
                </a:cubicBezTo>
                <a:cubicBezTo>
                  <a:pt x="538" y="242"/>
                  <a:pt x="538" y="242"/>
                  <a:pt x="538" y="242"/>
                </a:cubicBezTo>
                <a:cubicBezTo>
                  <a:pt x="544" y="240"/>
                  <a:pt x="544" y="240"/>
                  <a:pt x="544" y="240"/>
                </a:cubicBezTo>
                <a:cubicBezTo>
                  <a:pt x="544" y="251"/>
                  <a:pt x="544" y="251"/>
                  <a:pt x="544" y="251"/>
                </a:cubicBezTo>
                <a:cubicBezTo>
                  <a:pt x="553" y="251"/>
                  <a:pt x="553" y="251"/>
                  <a:pt x="553" y="251"/>
                </a:cubicBezTo>
                <a:cubicBezTo>
                  <a:pt x="553" y="256"/>
                  <a:pt x="553" y="256"/>
                  <a:pt x="553" y="256"/>
                </a:cubicBezTo>
                <a:lnTo>
                  <a:pt x="544" y="256"/>
                </a:lnTo>
                <a:close/>
              </a:path>
            </a:pathLst>
          </a:custGeom>
          <a:solidFill>
            <a:srgbClr val="007CC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a:solidFill>
                  <a:schemeClr val="tx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7"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9"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Tree>
    <p:extLst>
      <p:ext uri="{BB962C8B-B14F-4D97-AF65-F5344CB8AC3E}">
        <p14:creationId xmlns:p14="http://schemas.microsoft.com/office/powerpoint/2010/main" val="4464294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698510" y="1716478"/>
            <a:ext cx="4233863" cy="908189"/>
          </a:xfrm>
          <a:prstGeom prst="rect">
            <a:avLst/>
          </a:prstGeom>
        </p:spPr>
        <p:txBody>
          <a:bodyPr lIns="0" anchor="ctr">
            <a:noAutofit/>
          </a:bodyPr>
          <a:lstStyle>
            <a:lvl1pPr algn="l">
              <a:defRPr sz="3200" b="1">
                <a:solidFill>
                  <a:srgbClr val="007CC3"/>
                </a:solidFill>
              </a:defRPr>
            </a:lvl1pPr>
          </a:lstStyle>
          <a:p>
            <a:r>
              <a:rPr lang="en-US"/>
              <a:t>TITLE TEXT</a:t>
            </a:r>
          </a:p>
        </p:txBody>
      </p:sp>
      <p:sp>
        <p:nvSpPr>
          <p:cNvPr id="7" name="Text Placeholder 2"/>
          <p:cNvSpPr txBox="1">
            <a:spLocks/>
          </p:cNvSpPr>
          <p:nvPr userDrawn="1"/>
        </p:nvSpPr>
        <p:spPr>
          <a:xfrm>
            <a:off x="698510" y="6033763"/>
            <a:ext cx="7953368" cy="507664"/>
          </a:xfrm>
          <a:prstGeom prst="rect">
            <a:avLst/>
          </a:prstGeom>
        </p:spPr>
        <p:txBody>
          <a:bodyPr lIns="0" tIns="0" rIns="0" bIns="0"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b="0">
                <a:solidFill>
                  <a:schemeClr val="tx2">
                    <a:lumMod val="50000"/>
                  </a:schemeClr>
                </a:solidFill>
              </a:rPr>
              <a:t>© 2020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sp>
        <p:nvSpPr>
          <p:cNvPr id="25" name="object 8"/>
          <p:cNvSpPr/>
          <p:nvPr userDrawn="1"/>
        </p:nvSpPr>
        <p:spPr>
          <a:xfrm>
            <a:off x="709004"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26"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37"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38" name="object 21"/>
          <p:cNvSpPr/>
          <p:nvPr userDrawn="1"/>
        </p:nvSpPr>
        <p:spPr>
          <a:xfrm>
            <a:off x="11344064"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39" name="object 3"/>
          <p:cNvSpPr/>
          <p:nvPr userDrawn="1"/>
        </p:nvSpPr>
        <p:spPr>
          <a:xfrm>
            <a:off x="4254024"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43" name="object 6"/>
          <p:cNvSpPr/>
          <p:nvPr userDrawn="1"/>
        </p:nvSpPr>
        <p:spPr>
          <a:xfrm>
            <a:off x="2127012"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44" name="object 7"/>
          <p:cNvSpPr/>
          <p:nvPr userDrawn="1"/>
        </p:nvSpPr>
        <p:spPr>
          <a:xfrm>
            <a:off x="1418008"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45" name="object 22"/>
          <p:cNvSpPr/>
          <p:nvPr userDrawn="1"/>
        </p:nvSpPr>
        <p:spPr>
          <a:xfrm>
            <a:off x="10635060"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46" name="object 23"/>
          <p:cNvSpPr/>
          <p:nvPr userDrawn="1"/>
        </p:nvSpPr>
        <p:spPr>
          <a:xfrm>
            <a:off x="9926056"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47" name="object 24"/>
          <p:cNvSpPr/>
          <p:nvPr userDrawn="1"/>
        </p:nvSpPr>
        <p:spPr>
          <a:xfrm>
            <a:off x="9217052"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48" name="object 25"/>
          <p:cNvSpPr/>
          <p:nvPr userDrawn="1"/>
        </p:nvSpPr>
        <p:spPr>
          <a:xfrm>
            <a:off x="8508048"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49" name="object 26"/>
          <p:cNvSpPr/>
          <p:nvPr userDrawn="1"/>
        </p:nvSpPr>
        <p:spPr>
          <a:xfrm>
            <a:off x="7799044"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50" name="object 28"/>
          <p:cNvSpPr/>
          <p:nvPr userDrawn="1"/>
        </p:nvSpPr>
        <p:spPr>
          <a:xfrm>
            <a:off x="4963028"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51" name="object 28"/>
          <p:cNvSpPr/>
          <p:nvPr userDrawn="1"/>
        </p:nvSpPr>
        <p:spPr>
          <a:xfrm>
            <a:off x="7090040"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52" name="object 3"/>
          <p:cNvSpPr/>
          <p:nvPr userDrawn="1"/>
        </p:nvSpPr>
        <p:spPr>
          <a:xfrm>
            <a:off x="5672032"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53" name="object 28"/>
          <p:cNvSpPr/>
          <p:nvPr userDrawn="1"/>
        </p:nvSpPr>
        <p:spPr>
          <a:xfrm>
            <a:off x="6381036"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24" name="object 3"/>
          <p:cNvSpPr/>
          <p:nvPr userDrawn="1"/>
        </p:nvSpPr>
        <p:spPr>
          <a:xfrm>
            <a:off x="3545020"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29" name="object 3"/>
          <p:cNvSpPr/>
          <p:nvPr userDrawn="1"/>
        </p:nvSpPr>
        <p:spPr>
          <a:xfrm>
            <a:off x="2836016" y="285204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2" name="Slide Number Placeholder 1">
            <a:extLst>
              <a:ext uri="{FF2B5EF4-FFF2-40B4-BE49-F238E27FC236}">
                <a16:creationId xmlns:a16="http://schemas.microsoft.com/office/drawing/2014/main" id="{E295BBF9-6EFF-A4A1-D902-3AD9E2DF5A81}"/>
              </a:ext>
            </a:extLst>
          </p:cNvPr>
          <p:cNvSpPr>
            <a:spLocks noGrp="1"/>
          </p:cNvSpPr>
          <p:nvPr>
            <p:ph type="sldNum" sz="quarter" idx="10"/>
          </p:nvPr>
        </p:nvSpPr>
        <p:spPr/>
        <p:txBody>
          <a:bodyPr/>
          <a:lstStyle/>
          <a:p>
            <a:fld id="{ACCE74C3-3F52-4DC8-BC02-2FE2A5B6D25C}" type="slidenum">
              <a:rPr lang="en-US" smtClean="0"/>
              <a:t>‹#›</a:t>
            </a:fld>
            <a:endParaRPr lang="en-US"/>
          </a:p>
        </p:txBody>
      </p:sp>
    </p:spTree>
    <p:extLst>
      <p:ext uri="{BB962C8B-B14F-4D97-AF65-F5344CB8AC3E}">
        <p14:creationId xmlns:p14="http://schemas.microsoft.com/office/powerpoint/2010/main" val="15342960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243840" y="181859"/>
            <a:ext cx="11704320" cy="491109"/>
          </a:xfrm>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fld id="{C9EBFD1A-B7A0-466A-B83C-FDA8DD378B8A}" type="slidenum">
              <a:rPr lang="en-US" smtClean="0"/>
              <a:pPr/>
              <a:t>‹#›</a:t>
            </a:fld>
            <a:endParaRPr lang="en-US"/>
          </a:p>
        </p:txBody>
      </p:sp>
    </p:spTree>
    <p:extLst>
      <p:ext uri="{BB962C8B-B14F-4D97-AF65-F5344CB8AC3E}">
        <p14:creationId xmlns:p14="http://schemas.microsoft.com/office/powerpoint/2010/main" val="35210891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59691" y="200352"/>
            <a:ext cx="11630733" cy="603981"/>
          </a:xfrm>
          <a:prstGeom prst="rect">
            <a:avLst/>
          </a:prstGeom>
        </p:spPr>
        <p:txBody>
          <a:bodyPr anchor="t">
            <a:noAutofit/>
          </a:bodyPr>
          <a:lstStyle>
            <a:lvl1pPr>
              <a:defRPr sz="2667" b="0">
                <a:solidFill>
                  <a:schemeClr val="tx1"/>
                </a:solidFill>
              </a:defRPr>
            </a:lvl1pPr>
          </a:lstStyle>
          <a:p>
            <a:r>
              <a:rPr lang="en-US"/>
              <a:t>Title text</a:t>
            </a:r>
          </a:p>
        </p:txBody>
      </p:sp>
      <p:sp>
        <p:nvSpPr>
          <p:cNvPr id="3" name="Text Placeholder 2"/>
          <p:cNvSpPr>
            <a:spLocks noGrp="1"/>
          </p:cNvSpPr>
          <p:nvPr>
            <p:ph type="body" sz="quarter" idx="10"/>
          </p:nvPr>
        </p:nvSpPr>
        <p:spPr>
          <a:xfrm>
            <a:off x="259691" y="1552923"/>
            <a:ext cx="11346293" cy="4192231"/>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259691" y="815350"/>
            <a:ext cx="11630732" cy="515111"/>
          </a:xfrm>
          <a:prstGeom prst="rect">
            <a:avLst/>
          </a:prstGeom>
        </p:spPr>
        <p:txBody>
          <a:bodyPr/>
          <a:lstStyle>
            <a:lvl1pPr marL="0" indent="0">
              <a:buNone/>
              <a:defRPr sz="2133">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Tree>
    <p:extLst>
      <p:ext uri="{BB962C8B-B14F-4D97-AF65-F5344CB8AC3E}">
        <p14:creationId xmlns:p14="http://schemas.microsoft.com/office/powerpoint/2010/main" val="6655448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9F2-A1B0-80AA-8874-AAD99CB71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B3573C-FD3E-342B-B637-655FC2891FD6}"/>
              </a:ext>
            </a:extLst>
          </p:cNvPr>
          <p:cNvSpPr>
            <a:spLocks noGrp="1"/>
          </p:cNvSpPr>
          <p:nvPr>
            <p:ph type="sldNum" sz="quarter" idx="10"/>
          </p:nvPr>
        </p:nvSpPr>
        <p:spPr/>
        <p:txBody>
          <a:bodyPr/>
          <a:lstStyle>
            <a:lvl1pPr>
              <a:defRPr b="1">
                <a:solidFill>
                  <a:schemeClr val="tx1"/>
                </a:solidFill>
              </a:defRPr>
            </a:lvl1pPr>
          </a:lstStyle>
          <a:p>
            <a:fld id="{ACCE74C3-3F52-4DC8-BC02-2FE2A5B6D25C}" type="slidenum">
              <a:rPr lang="en-US" smtClean="0"/>
              <a:pPr/>
              <a:t>‹#›</a:t>
            </a:fld>
            <a:endParaRPr lang="en-US"/>
          </a:p>
        </p:txBody>
      </p:sp>
    </p:spTree>
    <p:extLst>
      <p:ext uri="{BB962C8B-B14F-4D97-AF65-F5344CB8AC3E}">
        <p14:creationId xmlns:p14="http://schemas.microsoft.com/office/powerpoint/2010/main" val="103720215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B52F-02CD-4695-8BD1-AAEAC65684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5C623-5BC1-433E-9BB4-476517193E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3E32D-1B5B-45BA-BBE1-CB5F27C7F6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658974-94FC-44DE-AD6E-9BE34C2F0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38BF2-F8A4-48AB-89C0-16910BD10231}"/>
              </a:ext>
            </a:extLst>
          </p:cNvPr>
          <p:cNvSpPr>
            <a:spLocks noGrp="1"/>
          </p:cNvSpPr>
          <p:nvPr>
            <p:ph type="sldNum" sz="quarter" idx="12"/>
          </p:nvPr>
        </p:nvSpPr>
        <p:spPr/>
        <p:txBody>
          <a:bodyPr/>
          <a:lstStyle/>
          <a:p>
            <a:fld id="{788550F7-2950-4F21-8FEE-B0205E9BACBE}" type="slidenum">
              <a:rPr lang="en-US" smtClean="0"/>
              <a:t>‹#›</a:t>
            </a:fld>
            <a:endParaRPr lang="en-US"/>
          </a:p>
        </p:txBody>
      </p:sp>
    </p:spTree>
    <p:extLst>
      <p:ext uri="{BB962C8B-B14F-4D97-AF65-F5344CB8AC3E}">
        <p14:creationId xmlns:p14="http://schemas.microsoft.com/office/powerpoint/2010/main" val="634787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052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grpSp>
        <p:nvGrpSpPr>
          <p:cNvPr id="10" name="Group 9"/>
          <p:cNvGrpSpPr/>
          <p:nvPr userDrawn="1"/>
        </p:nvGrpSpPr>
        <p:grpSpPr>
          <a:xfrm>
            <a:off x="-11885" y="2852046"/>
            <a:ext cx="12215771" cy="1153909"/>
            <a:chOff x="-11893" y="2832016"/>
            <a:chExt cx="12215771" cy="1153909"/>
          </a:xfrm>
          <a:solidFill>
            <a:srgbClr val="007CC3"/>
          </a:solidFill>
        </p:grpSpPr>
        <p:sp>
          <p:nvSpPr>
            <p:cNvPr id="1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3200"/>
            </a:p>
          </p:txBody>
        </p:sp>
        <p:sp>
          <p:nvSpPr>
            <p:cNvPr id="14"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3200"/>
            </a:p>
          </p:txBody>
        </p:sp>
      </p:grpSp>
      <p:sp>
        <p:nvSpPr>
          <p:cNvPr id="2" name="Slide Number Placeholder 1">
            <a:extLst>
              <a:ext uri="{FF2B5EF4-FFF2-40B4-BE49-F238E27FC236}">
                <a16:creationId xmlns:a16="http://schemas.microsoft.com/office/drawing/2014/main" id="{E8BF8650-9A78-7EE5-619B-E2674EB6037D}"/>
              </a:ext>
            </a:extLst>
          </p:cNvPr>
          <p:cNvSpPr>
            <a:spLocks noGrp="1"/>
          </p:cNvSpPr>
          <p:nvPr>
            <p:ph type="sldNum" sz="quarter" idx="10"/>
          </p:nvPr>
        </p:nvSpPr>
        <p:spPr/>
        <p:txBody>
          <a:bodyPr/>
          <a:lstStyle>
            <a:lvl1pPr>
              <a:defRPr b="1">
                <a:solidFill>
                  <a:schemeClr val="tx1"/>
                </a:solidFill>
              </a:defRPr>
            </a:lvl1pPr>
          </a:lstStyle>
          <a:p>
            <a:fld id="{ACCE74C3-3F52-4DC8-BC02-2FE2A5B6D25C}" type="slidenum">
              <a:rPr lang="en-US" smtClean="0"/>
              <a:pPr/>
              <a:t>‹#›</a:t>
            </a:fld>
            <a:endParaRPr lang="en-US"/>
          </a:p>
        </p:txBody>
      </p:sp>
      <p:grpSp>
        <p:nvGrpSpPr>
          <p:cNvPr id="4" name="Group 3">
            <a:extLst>
              <a:ext uri="{FF2B5EF4-FFF2-40B4-BE49-F238E27FC236}">
                <a16:creationId xmlns:a16="http://schemas.microsoft.com/office/drawing/2014/main" id="{B20F1CB5-364F-D41A-C416-A17B81DBFA1B}"/>
              </a:ext>
            </a:extLst>
          </p:cNvPr>
          <p:cNvGrpSpPr/>
          <p:nvPr userDrawn="1"/>
        </p:nvGrpSpPr>
        <p:grpSpPr>
          <a:xfrm>
            <a:off x="599345" y="5341378"/>
            <a:ext cx="1238802" cy="1109568"/>
            <a:chOff x="599345" y="5341378"/>
            <a:chExt cx="1238802" cy="1109568"/>
          </a:xfrm>
        </p:grpSpPr>
        <p:pic>
          <p:nvPicPr>
            <p:cNvPr id="3" name="Picture 2">
              <a:extLst>
                <a:ext uri="{FF2B5EF4-FFF2-40B4-BE49-F238E27FC236}">
                  <a16:creationId xmlns:a16="http://schemas.microsoft.com/office/drawing/2014/main" id="{F3B2D819-BC7B-5413-6453-888DBD1E69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9722" y="5341378"/>
              <a:ext cx="658425" cy="1109568"/>
            </a:xfrm>
            <a:prstGeom prst="rect">
              <a:avLst/>
            </a:prstGeom>
          </p:spPr>
        </p:pic>
        <p:sp>
          <p:nvSpPr>
            <p:cNvPr id="6" name="Freeform 4">
              <a:extLst>
                <a:ext uri="{FF2B5EF4-FFF2-40B4-BE49-F238E27FC236}">
                  <a16:creationId xmlns:a16="http://schemas.microsoft.com/office/drawing/2014/main" id="{7ACE2437-DDA5-E600-EF9B-4DEA753EE5D4}"/>
                </a:ext>
              </a:extLst>
            </p:cNvPr>
            <p:cNvSpPr/>
            <p:nvPr userDrawn="1"/>
          </p:nvSpPr>
          <p:spPr>
            <a:xfrm>
              <a:off x="599345" y="5364080"/>
              <a:ext cx="729559" cy="1086866"/>
            </a:xfrm>
            <a:custGeom>
              <a:avLst/>
              <a:gdLst/>
              <a:ahLst/>
              <a:cxnLst/>
              <a:rect l="l" t="t" r="r" b="b"/>
              <a:pathLst>
                <a:path w="3278496" h="4884165">
                  <a:moveTo>
                    <a:pt x="0" y="0"/>
                  </a:moveTo>
                  <a:lnTo>
                    <a:pt x="3278495" y="0"/>
                  </a:lnTo>
                  <a:lnTo>
                    <a:pt x="3278495" y="4884165"/>
                  </a:lnTo>
                  <a:lnTo>
                    <a:pt x="0" y="4884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spTree>
    <p:extLst>
      <p:ext uri="{BB962C8B-B14F-4D97-AF65-F5344CB8AC3E}">
        <p14:creationId xmlns:p14="http://schemas.microsoft.com/office/powerpoint/2010/main" val="183907216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35F-8EEA-3729-7CAB-B51A0A3D120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C599E0-BC59-E4BB-D007-D98D1A64E1EE}"/>
              </a:ext>
            </a:extLst>
          </p:cNvPr>
          <p:cNvSpPr>
            <a:spLocks noGrp="1"/>
          </p:cNvSpPr>
          <p:nvPr>
            <p:ph type="sldNum" sz="quarter" idx="10"/>
          </p:nvPr>
        </p:nvSpPr>
        <p:spPr/>
        <p:txBody>
          <a:bodyPr/>
          <a:lstStyle>
            <a:lvl1pPr>
              <a:defRPr b="1">
                <a:solidFill>
                  <a:schemeClr val="tx1"/>
                </a:solidFill>
              </a:defRPr>
            </a:lvl1pPr>
          </a:lstStyle>
          <a:p>
            <a:fld id="{ACCE74C3-3F52-4DC8-BC02-2FE2A5B6D25C}" type="slidenum">
              <a:rPr lang="en-US" smtClean="0"/>
              <a:pPr/>
              <a:t>‹#›</a:t>
            </a:fld>
            <a:endParaRPr lang="en-US"/>
          </a:p>
        </p:txBody>
      </p:sp>
    </p:spTree>
    <p:extLst>
      <p:ext uri="{BB962C8B-B14F-4D97-AF65-F5344CB8AC3E}">
        <p14:creationId xmlns:p14="http://schemas.microsoft.com/office/powerpoint/2010/main" val="58452625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076326" y="2212571"/>
            <a:ext cx="10037116" cy="976107"/>
          </a:xfrm>
          <a:prstGeom prst="rect">
            <a:avLst/>
          </a:prstGeom>
        </p:spPr>
        <p:txBody>
          <a:bodyPr anchor="ctr">
            <a:noAutofit/>
          </a:bodyPr>
          <a:lstStyle>
            <a:lvl1pPr algn="ctr">
              <a:defRPr sz="3200">
                <a:solidFill>
                  <a:srgbClr val="007CC3"/>
                </a:solidFill>
              </a:defRPr>
            </a:lvl1pPr>
          </a:lstStyle>
          <a:p>
            <a:r>
              <a:rPr lang="en-US"/>
              <a:t>TITLE TEXT</a:t>
            </a:r>
          </a:p>
        </p:txBody>
      </p:sp>
      <p:sp>
        <p:nvSpPr>
          <p:cNvPr id="14" name="Text Placeholder 2"/>
          <p:cNvSpPr>
            <a:spLocks noGrp="1"/>
          </p:cNvSpPr>
          <p:nvPr>
            <p:ph type="body" idx="1" hasCustomPrompt="1"/>
          </p:nvPr>
        </p:nvSpPr>
        <p:spPr>
          <a:xfrm>
            <a:off x="1549093" y="3435351"/>
            <a:ext cx="9154073" cy="420333"/>
          </a:xfrm>
          <a:prstGeom prst="rect">
            <a:avLst/>
          </a:prstGeom>
        </p:spPr>
        <p:txBody>
          <a:bodyPr anchor="t">
            <a:noAutofit/>
          </a:bodyPr>
          <a:lstStyle>
            <a:lvl1pPr marL="457189" indent="-457189" algn="ctr">
              <a:buNone/>
              <a:defRPr kumimoji="0" lang="en-US" sz="2133"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5" name="Text Placeholder 2"/>
          <p:cNvSpPr>
            <a:spLocks noGrp="1"/>
          </p:cNvSpPr>
          <p:nvPr>
            <p:ph type="body" idx="10" hasCustomPrompt="1"/>
          </p:nvPr>
        </p:nvSpPr>
        <p:spPr>
          <a:xfrm>
            <a:off x="2649938" y="4283448"/>
            <a:ext cx="7097881" cy="1042403"/>
          </a:xfrm>
          <a:prstGeom prst="rect">
            <a:avLst/>
          </a:prstGeom>
        </p:spPr>
        <p:txBody>
          <a:bodyPr anchor="t">
            <a:noAutofit/>
          </a:bodyPr>
          <a:lstStyle>
            <a:lvl1pPr marL="0" indent="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grpSp>
        <p:nvGrpSpPr>
          <p:cNvPr id="23" name="Group 22"/>
          <p:cNvGrpSpPr/>
          <p:nvPr userDrawn="1"/>
        </p:nvGrpSpPr>
        <p:grpSpPr>
          <a:xfrm>
            <a:off x="-11885" y="2852046"/>
            <a:ext cx="12215771" cy="1153909"/>
            <a:chOff x="-11893" y="2832016"/>
            <a:chExt cx="12215771" cy="1153909"/>
          </a:xfrm>
          <a:solidFill>
            <a:srgbClr val="007CC3"/>
          </a:solidFill>
        </p:grpSpPr>
        <p:sp>
          <p:nvSpPr>
            <p:cNvPr id="24"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3200"/>
            </a:p>
          </p:txBody>
        </p:sp>
        <p:sp>
          <p:nvSpPr>
            <p:cNvPr id="25"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3200"/>
            </a:p>
          </p:txBody>
        </p:sp>
        <p:sp>
          <p:nvSpPr>
            <p:cNvPr id="26"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3200"/>
            </a:p>
          </p:txBody>
        </p:sp>
        <p:sp>
          <p:nvSpPr>
            <p:cNvPr id="27"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3200"/>
            </a:p>
          </p:txBody>
        </p:sp>
      </p:grpSp>
      <p:sp>
        <p:nvSpPr>
          <p:cNvPr id="2" name="Slide Number Placeholder 1">
            <a:extLst>
              <a:ext uri="{FF2B5EF4-FFF2-40B4-BE49-F238E27FC236}">
                <a16:creationId xmlns:a16="http://schemas.microsoft.com/office/drawing/2014/main" id="{ADF67F36-20A8-D307-41E5-73C49F115206}"/>
              </a:ext>
            </a:extLst>
          </p:cNvPr>
          <p:cNvSpPr>
            <a:spLocks noGrp="1"/>
          </p:cNvSpPr>
          <p:nvPr>
            <p:ph type="sldNum" sz="quarter" idx="11"/>
          </p:nvPr>
        </p:nvSpPr>
        <p:spPr/>
        <p:txBody>
          <a:bodyPr/>
          <a:lstStyle>
            <a:lvl1pPr>
              <a:defRPr b="1">
                <a:solidFill>
                  <a:schemeClr val="tx1"/>
                </a:solidFill>
              </a:defRPr>
            </a:lvl1pPr>
          </a:lstStyle>
          <a:p>
            <a:fld id="{ACCE74C3-3F52-4DC8-BC02-2FE2A5B6D25C}" type="slidenum">
              <a:rPr lang="en-US" smtClean="0"/>
              <a:pPr/>
              <a:t>‹#›</a:t>
            </a:fld>
            <a:endParaRPr lang="en-US"/>
          </a:p>
        </p:txBody>
      </p:sp>
    </p:spTree>
    <p:extLst>
      <p:ext uri="{BB962C8B-B14F-4D97-AF65-F5344CB8AC3E}">
        <p14:creationId xmlns:p14="http://schemas.microsoft.com/office/powerpoint/2010/main" val="39123298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1EA-C8D8-B43C-83B8-29AF1F0D04A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BA98F1-0DEA-B6D4-897F-9E1B10150227}"/>
              </a:ext>
            </a:extLst>
          </p:cNvPr>
          <p:cNvSpPr>
            <a:spLocks noGrp="1"/>
          </p:cNvSpPr>
          <p:nvPr>
            <p:ph type="sldNum" sz="quarter" idx="10"/>
          </p:nvPr>
        </p:nvSpPr>
        <p:spPr/>
        <p:txBody>
          <a:bodyPr/>
          <a:lstStyle>
            <a:lvl1pPr>
              <a:defRPr b="1">
                <a:solidFill>
                  <a:schemeClr val="tx1"/>
                </a:solidFill>
              </a:defRPr>
            </a:lvl1pPr>
          </a:lstStyle>
          <a:p>
            <a:fld id="{ACCE74C3-3F52-4DC8-BC02-2FE2A5B6D25C}" type="slidenum">
              <a:rPr lang="en-US" smtClean="0"/>
              <a:pPr/>
              <a:t>‹#›</a:t>
            </a:fld>
            <a:endParaRPr lang="en-US"/>
          </a:p>
        </p:txBody>
      </p:sp>
    </p:spTree>
    <p:extLst>
      <p:ext uri="{BB962C8B-B14F-4D97-AF65-F5344CB8AC3E}">
        <p14:creationId xmlns:p14="http://schemas.microsoft.com/office/powerpoint/2010/main" val="31375359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96918" y="1533779"/>
            <a:ext cx="9369820" cy="633687"/>
          </a:xfrm>
          <a:prstGeom prst="rect">
            <a:avLst/>
          </a:prstGeom>
        </p:spPr>
        <p:txBody>
          <a:bodyPr anchor="t">
            <a:noAutofit/>
          </a:bodyPr>
          <a:lstStyle>
            <a:lvl1pPr>
              <a:defRPr sz="2667" b="0">
                <a:solidFill>
                  <a:schemeClr val="tx1"/>
                </a:solidFill>
              </a:defRPr>
            </a:lvl1pPr>
          </a:lstStyle>
          <a:p>
            <a:r>
              <a:rPr lang="en-US"/>
              <a:t>Title text</a:t>
            </a:r>
          </a:p>
        </p:txBody>
      </p:sp>
      <p:grpSp>
        <p:nvGrpSpPr>
          <p:cNvPr id="2" name="Group 1"/>
          <p:cNvGrpSpPr/>
          <p:nvPr userDrawn="1"/>
        </p:nvGrpSpPr>
        <p:grpSpPr>
          <a:xfrm>
            <a:off x="-11885" y="2852046"/>
            <a:ext cx="12215771" cy="1153909"/>
            <a:chOff x="-11893" y="2832016"/>
            <a:chExt cx="12215771" cy="1153909"/>
          </a:xfrm>
        </p:grpSpPr>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32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32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32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32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32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36"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41"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42"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sp>
          <p:nvSpPr>
            <p:cNvPr id="43"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3200"/>
            </a:p>
          </p:txBody>
        </p:sp>
      </p:grpSp>
      <p:sp>
        <p:nvSpPr>
          <p:cNvPr id="35" name="Shape 42"/>
          <p:cNvSpPr>
            <a:spLocks noGrp="1"/>
          </p:cNvSpPr>
          <p:nvPr>
            <p:ph type="sldNum" sz="quarter" idx="2"/>
          </p:nvPr>
        </p:nvSpPr>
        <p:spPr>
          <a:xfrm>
            <a:off x="388800" y="6274248"/>
            <a:ext cx="624383" cy="372535"/>
          </a:xfrm>
          <a:prstGeom prst="rect">
            <a:avLst/>
          </a:prstGeom>
        </p:spPr>
        <p:txBody>
          <a:bodyPr lIns="0" anchor="ctr"/>
          <a:lstStyle>
            <a:lvl1pPr algn="l">
              <a:defRPr sz="1200" b="1">
                <a:solidFill>
                  <a:schemeClr val="tx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7882514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426000" y="200352"/>
            <a:ext cx="11340000" cy="603981"/>
          </a:xfrm>
          <a:prstGeom prst="rect">
            <a:avLst/>
          </a:prstGeom>
        </p:spPr>
        <p:txBody>
          <a:bodyPr lIns="0" tIns="0" rIns="0" bIns="0" anchor="ctr">
            <a:noAutofit/>
          </a:bodyPr>
          <a:lstStyle>
            <a:lvl1pPr>
              <a:defRPr sz="2800" b="1">
                <a:solidFill>
                  <a:schemeClr val="tx1">
                    <a:lumMod val="85000"/>
                    <a:lumOff val="15000"/>
                  </a:schemeClr>
                </a:solidFill>
              </a:defRPr>
            </a:lvl1pPr>
          </a:lstStyle>
          <a:p>
            <a:r>
              <a:rPr lang="en-US"/>
              <a:t>Title text</a:t>
            </a:r>
          </a:p>
        </p:txBody>
      </p:sp>
      <p:sp>
        <p:nvSpPr>
          <p:cNvPr id="3" name="Text Placeholder 2"/>
          <p:cNvSpPr>
            <a:spLocks noGrp="1"/>
          </p:cNvSpPr>
          <p:nvPr>
            <p:ph type="body" sz="quarter" idx="10"/>
          </p:nvPr>
        </p:nvSpPr>
        <p:spPr>
          <a:xfrm>
            <a:off x="426000" y="979286"/>
            <a:ext cx="11340000" cy="5079781"/>
          </a:xfrm>
          <a:prstGeom prst="rect">
            <a:avLst/>
          </a:prstGeom>
        </p:spPr>
        <p:txBody>
          <a:bodyPr lIns="0"/>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b="1">
                <a:solidFill>
                  <a:schemeClr val="tx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9"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11"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Tree>
    <p:extLst>
      <p:ext uri="{BB962C8B-B14F-4D97-AF65-F5344CB8AC3E}">
        <p14:creationId xmlns:p14="http://schemas.microsoft.com/office/powerpoint/2010/main" val="5649635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t="4575" b="5230"/>
          <a:stretch/>
        </p:blipFill>
        <p:spPr>
          <a:xfrm>
            <a:off x="-600" y="0"/>
            <a:ext cx="12193200" cy="2628900"/>
          </a:xfrm>
          <a:prstGeom prst="rect">
            <a:avLst/>
          </a:prstGeom>
        </p:spPr>
      </p:pic>
      <p:sp>
        <p:nvSpPr>
          <p:cNvPr id="8" name="Shape 42"/>
          <p:cNvSpPr>
            <a:spLocks noGrp="1"/>
          </p:cNvSpPr>
          <p:nvPr>
            <p:ph type="sldNum" sz="quarter" idx="2"/>
          </p:nvPr>
        </p:nvSpPr>
        <p:spPr>
          <a:xfrm>
            <a:off x="426000" y="6274248"/>
            <a:ext cx="624383" cy="372535"/>
          </a:xfrm>
          <a:prstGeom prst="rect">
            <a:avLst/>
          </a:prstGeom>
        </p:spPr>
        <p:txBody>
          <a:bodyPr lIns="0" anchor="ctr"/>
          <a:lstStyle>
            <a:lvl1pPr algn="l">
              <a:defRPr sz="12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9" name="object 9"/>
          <p:cNvSpPr/>
          <p:nvPr userDrawn="1"/>
        </p:nvSpPr>
        <p:spPr>
          <a:xfrm>
            <a:off x="0" y="285204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sp>
        <p:nvSpPr>
          <p:cNvPr id="11" name="object 20"/>
          <p:cNvSpPr/>
          <p:nvPr userDrawn="1"/>
        </p:nvSpPr>
        <p:spPr>
          <a:xfrm>
            <a:off x="12053065" y="285204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12" name="object 9"/>
          <p:cNvSpPr/>
          <p:nvPr userDrawn="1"/>
        </p:nvSpPr>
        <p:spPr>
          <a:xfrm>
            <a:off x="0" y="0"/>
            <a:ext cx="12192600" cy="2664000"/>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61838">
              <a:alpha val="70000"/>
            </a:srgbClr>
          </a:solidFill>
        </p:spPr>
        <p:txBody>
          <a:bodyPr wrap="square" lIns="0" tIns="0" rIns="0" bIns="0" rtlCol="0"/>
          <a:lstStyle/>
          <a:p>
            <a:endParaRPr sz="3200"/>
          </a:p>
        </p:txBody>
      </p:sp>
      <p:sp>
        <p:nvSpPr>
          <p:cNvPr id="13" name="Shape 40"/>
          <p:cNvSpPr>
            <a:spLocks noGrp="1"/>
          </p:cNvSpPr>
          <p:nvPr>
            <p:ph type="title" hasCustomPrompt="1"/>
          </p:nvPr>
        </p:nvSpPr>
        <p:spPr>
          <a:xfrm>
            <a:off x="426000" y="1750256"/>
            <a:ext cx="11340000" cy="603981"/>
          </a:xfrm>
          <a:prstGeom prst="rect">
            <a:avLst/>
          </a:prstGeom>
        </p:spPr>
        <p:txBody>
          <a:bodyPr lIns="0" tIns="0" rIns="0" bIns="0" anchor="ctr">
            <a:noAutofit/>
          </a:bodyPr>
          <a:lstStyle>
            <a:lvl1pPr>
              <a:defRPr sz="3600" b="1">
                <a:solidFill>
                  <a:schemeClr val="bg1"/>
                </a:solidFill>
                <a:effectLst>
                  <a:outerShdw blurRad="38100" dist="38100" dir="2700000" algn="tl">
                    <a:srgbClr val="000000">
                      <a:alpha val="43137"/>
                    </a:srgbClr>
                  </a:outerShdw>
                </a:effectLst>
              </a:defRPr>
            </a:lvl1pPr>
          </a:lstStyle>
          <a:p>
            <a:r>
              <a:rPr lang="en-US"/>
              <a:t>Title text</a:t>
            </a:r>
          </a:p>
        </p:txBody>
      </p:sp>
      <p:sp>
        <p:nvSpPr>
          <p:cNvPr id="3" name="Text Placeholder 2"/>
          <p:cNvSpPr>
            <a:spLocks noGrp="1"/>
          </p:cNvSpPr>
          <p:nvPr>
            <p:ph type="body" sz="quarter" idx="10"/>
          </p:nvPr>
        </p:nvSpPr>
        <p:spPr>
          <a:xfrm>
            <a:off x="426000" y="2829252"/>
            <a:ext cx="11340000" cy="3229815"/>
          </a:xfrm>
          <a:prstGeom prst="rect">
            <a:avLst/>
          </a:prstGeom>
        </p:spPr>
        <p:txBody>
          <a:bodyPr lIns="0"/>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5474212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hyperlink" Target="https://opensource.com/life/14/9/why-python-4-wont-be-python-3" TargetMode="Externa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
          <p:cNvGrpSpPr/>
          <p:nvPr userDrawn="1"/>
        </p:nvGrpSpPr>
        <p:grpSpPr bwMode="gray">
          <a:xfrm>
            <a:off x="-1427236" y="0"/>
            <a:ext cx="1256419" cy="6545230"/>
            <a:chOff x="-1371600" y="109550"/>
            <a:chExt cx="1274400" cy="6638901"/>
          </a:xfrm>
        </p:grpSpPr>
        <p:sp>
          <p:nvSpPr>
            <p:cNvPr id="3" name="Rectangle 2"/>
            <p:cNvSpPr/>
            <p:nvPr userDrawn="1"/>
          </p:nvSpPr>
          <p:spPr bwMode="gray">
            <a:xfrm>
              <a:off x="-1371600" y="109550"/>
              <a:ext cx="1274400" cy="66389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bwMode="gray">
            <a:xfrm>
              <a:off x="-1170600" y="582512"/>
              <a:ext cx="872400" cy="5692976"/>
              <a:chOff x="-969600" y="0"/>
              <a:chExt cx="872400" cy="5692976"/>
            </a:xfrm>
          </p:grpSpPr>
          <p:sp>
            <p:nvSpPr>
              <p:cNvPr id="5" name="Rectangle 4"/>
              <p:cNvSpPr/>
              <p:nvPr userDrawn="1"/>
            </p:nvSpPr>
            <p:spPr bwMode="gray">
              <a:xfrm>
                <a:off x="-969600" y="0"/>
                <a:ext cx="360000" cy="360000"/>
              </a:xfrm>
              <a:prstGeom prst="rect">
                <a:avLst/>
              </a:prstGeom>
              <a:solidFill>
                <a:srgbClr val="093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bwMode="gray">
              <a:xfrm>
                <a:off x="-969600" y="481923"/>
                <a:ext cx="360000" cy="360000"/>
              </a:xfrm>
              <a:prstGeom prst="rect">
                <a:avLst/>
              </a:prstGeom>
              <a:solidFill>
                <a:srgbClr val="00B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gray">
              <a:xfrm>
                <a:off x="-969600" y="963846"/>
                <a:ext cx="360000" cy="360000"/>
              </a:xfrm>
              <a:prstGeom prst="rect">
                <a:avLst/>
              </a:prstGeom>
              <a:solidFill>
                <a:srgbClr val="A8D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gray">
              <a:xfrm>
                <a:off x="-969600" y="1445769"/>
                <a:ext cx="360000" cy="360000"/>
              </a:xfrm>
              <a:prstGeom prst="rect">
                <a:avLst/>
              </a:prstGeom>
              <a:solidFill>
                <a:srgbClr val="D8E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gray">
              <a:xfrm>
                <a:off x="-457200" y="0"/>
                <a:ext cx="360000" cy="360000"/>
              </a:xfrm>
              <a:prstGeom prst="rect">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bwMode="gray">
              <a:xfrm>
                <a:off x="-457200" y="481923"/>
                <a:ext cx="360000" cy="360000"/>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bwMode="gray">
              <a:xfrm>
                <a:off x="-457200" y="963846"/>
                <a:ext cx="360000" cy="360000"/>
              </a:xfrm>
              <a:prstGeom prst="rect">
                <a:avLst/>
              </a:prstGeom>
              <a:solidFill>
                <a:srgbClr val="92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457200" y="1445766"/>
                <a:ext cx="360000" cy="360000"/>
              </a:xfrm>
              <a:prstGeom prst="rect">
                <a:avLst/>
              </a:prstGeom>
              <a:solidFill>
                <a:srgbClr val="BE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969600" y="1905000"/>
                <a:ext cx="360000" cy="360000"/>
              </a:xfrm>
              <a:prstGeom prst="rect">
                <a:avLst/>
              </a:prstGeom>
              <a:solidFill>
                <a:srgbClr val="382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969600" y="2386923"/>
                <a:ext cx="360000" cy="360000"/>
              </a:xfrm>
              <a:prstGeom prst="rect">
                <a:avLst/>
              </a:prstGeom>
              <a:solidFill>
                <a:srgbClr val="963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bwMode="gray">
              <a:xfrm>
                <a:off x="-969600" y="2868846"/>
                <a:ext cx="360000" cy="360000"/>
              </a:xfrm>
              <a:prstGeom prst="rect">
                <a:avLst/>
              </a:prstGeom>
              <a:solidFill>
                <a:srgbClr val="D0B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bwMode="gray">
              <a:xfrm>
                <a:off x="-969600" y="3350769"/>
                <a:ext cx="360000" cy="360000"/>
              </a:xfrm>
              <a:prstGeom prst="rect">
                <a:avLst/>
              </a:prstGeom>
              <a:solidFill>
                <a:srgbClr val="E6D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bwMode="gray">
              <a:xfrm>
                <a:off x="-457200" y="1905000"/>
                <a:ext cx="360000" cy="360000"/>
              </a:xfrm>
              <a:prstGeom prst="rect">
                <a:avLst/>
              </a:prstGeom>
              <a:solidFill>
                <a:srgbClr val="4C0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bwMode="gray">
              <a:xfrm>
                <a:off x="-457200" y="2386923"/>
                <a:ext cx="360000" cy="360000"/>
              </a:xfrm>
              <a:prstGeom prst="rect">
                <a:avLst/>
              </a:prstGeom>
              <a:solidFill>
                <a:srgbClr val="F16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bwMode="gray">
              <a:xfrm>
                <a:off x="-457200" y="2868846"/>
                <a:ext cx="360000" cy="360000"/>
              </a:xfrm>
              <a:prstGeom prst="rect">
                <a:avLst/>
              </a:prstGeom>
              <a:solidFill>
                <a:srgbClr val="FBC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bwMode="gray">
              <a:xfrm>
                <a:off x="-457200" y="3350766"/>
                <a:ext cx="360000" cy="360000"/>
              </a:xfrm>
              <a:prstGeom prst="rect">
                <a:avLst/>
              </a:prstGeom>
              <a:solidFill>
                <a:srgbClr val="FCD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457200" y="3887210"/>
                <a:ext cx="360000" cy="360000"/>
              </a:xfrm>
              <a:prstGeom prst="rect">
                <a:avLst/>
              </a:prstGeom>
              <a:solidFill>
                <a:srgbClr val="2F1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bwMode="gray">
              <a:xfrm>
                <a:off x="-457200" y="4369133"/>
                <a:ext cx="360000" cy="360000"/>
              </a:xfrm>
              <a:prstGeom prst="rect">
                <a:avLst/>
              </a:prstGeom>
              <a:solidFill>
                <a:srgbClr val="DF9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bwMode="gray">
              <a:xfrm>
                <a:off x="-457200" y="4851056"/>
                <a:ext cx="360000" cy="360000"/>
              </a:xfrm>
              <a:prstGeom prst="rect">
                <a:avLst/>
              </a:prstGeom>
              <a:solidFill>
                <a:srgbClr val="EAC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bwMode="gray">
              <a:xfrm>
                <a:off x="-457200" y="5332976"/>
                <a:ext cx="360000" cy="360000"/>
              </a:xfrm>
              <a:prstGeom prst="rect">
                <a:avLst/>
              </a:prstGeom>
              <a:solidFill>
                <a:srgbClr val="F4E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7" name="Picture 36">
            <a:extLst>
              <a:ext uri="{FF2B5EF4-FFF2-40B4-BE49-F238E27FC236}">
                <a16:creationId xmlns:a16="http://schemas.microsoft.com/office/drawing/2014/main" id="{BC87139D-97A4-D0BB-C295-7692272981B7}"/>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625613" y="74692"/>
            <a:ext cx="1566387" cy="391597"/>
          </a:xfrm>
          <a:prstGeom prst="rect">
            <a:avLst/>
          </a:prstGeom>
        </p:spPr>
      </p:pic>
      <p:sp>
        <p:nvSpPr>
          <p:cNvPr id="25" name="Slide Number Placeholder 24">
            <a:extLst>
              <a:ext uri="{FF2B5EF4-FFF2-40B4-BE49-F238E27FC236}">
                <a16:creationId xmlns:a16="http://schemas.microsoft.com/office/drawing/2014/main" id="{46DFA205-D098-12CC-F29B-E3B2926D6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E74C3-3F52-4DC8-BC02-2FE2A5B6D25C}" type="slidenum">
              <a:rPr lang="en-US" smtClean="0"/>
              <a:t>‹#›</a:t>
            </a:fld>
            <a:endParaRPr lang="en-US"/>
          </a:p>
        </p:txBody>
      </p:sp>
      <p:pic>
        <p:nvPicPr>
          <p:cNvPr id="27" name="Picture 26" descr="A computer code with numbers&#10;&#10;Description automatically generated with medium confidence">
            <a:extLst>
              <a:ext uri="{FF2B5EF4-FFF2-40B4-BE49-F238E27FC236}">
                <a16:creationId xmlns:a16="http://schemas.microsoft.com/office/drawing/2014/main" id="{DB0C56F3-0D94-BC0C-9CFA-E7982E6B5568}"/>
              </a:ext>
            </a:extLst>
          </p:cNvPr>
          <p:cNvPicPr>
            <a:picLocks noChangeAspect="1"/>
          </p:cNvPicPr>
          <p:nvPr userDrawn="1"/>
        </p:nvPicPr>
        <p:blipFill rotWithShape="1">
          <a:blip r:embed="rId24">
            <a:alphaModFix amt="20000"/>
            <a:extLst>
              <a:ext uri="{28A0092B-C50C-407E-A947-70E740481C1C}">
                <a14:useLocalDpi xmlns:a14="http://schemas.microsoft.com/office/drawing/2010/main" val="0"/>
              </a:ext>
              <a:ext uri="{837473B0-CC2E-450A-ABE3-18F120FF3D39}">
                <a1611:picAttrSrcUrl xmlns:a1611="http://schemas.microsoft.com/office/drawing/2016/11/main" r:id="rId25"/>
              </a:ext>
            </a:extLst>
          </a:blip>
          <a:srcRect b="14710"/>
          <a:stretch/>
        </p:blipFill>
        <p:spPr>
          <a:xfrm>
            <a:off x="-20568" y="-1214"/>
            <a:ext cx="12254276" cy="6859214"/>
          </a:xfrm>
          <a:prstGeom prst="rect">
            <a:avLst/>
          </a:prstGeom>
        </p:spPr>
      </p:pic>
    </p:spTree>
    <p:extLst>
      <p:ext uri="{BB962C8B-B14F-4D97-AF65-F5344CB8AC3E}">
        <p14:creationId xmlns:p14="http://schemas.microsoft.com/office/powerpoint/2010/main" val="799219239"/>
      </p:ext>
    </p:extLst>
  </p:cSld>
  <p:clrMap bg1="dk1" tx1="lt1" bg2="dk2" tx2="lt2" accent1="accent1" accent2="accent2" accent3="accent3" accent4="accent4" accent5="accent5" accent6="accent6" hlink="hlink" folHlink="folHlink"/>
  <p:sldLayoutIdLst>
    <p:sldLayoutId id="2147483681" r:id="rId1"/>
    <p:sldLayoutId id="2147483705" r:id="rId2"/>
    <p:sldLayoutId id="2147483684" r:id="rId3"/>
    <p:sldLayoutId id="2147483703" r:id="rId4"/>
    <p:sldLayoutId id="2147483685" r:id="rId5"/>
    <p:sldLayoutId id="2147483704"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7" r:id="rId17"/>
    <p:sldLayoutId id="2147483699" r:id="rId18"/>
    <p:sldLayoutId id="2147483700" r:id="rId19"/>
    <p:sldLayoutId id="2147483701" r:id="rId20"/>
    <p:sldLayoutId id="2147483706" r:id="rId21"/>
  </p:sldLayoutIdLst>
  <p:transition spd="med"/>
  <p:hf hdr="0" ftr="0" dt="0"/>
  <p:txStyles>
    <p:titleStyle>
      <a:lvl1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p:titleStyle>
    <p:bodyStyle>
      <a:lvl1pPr marL="457189" marR="0" indent="-457189"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1pPr>
      <a:lvl2pPr marL="1045002" marR="0" indent="-435417"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2pPr>
      <a:lvl3pPr marL="1625559" marR="0" indent="-406390"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3pPr>
      <a:lvl4pPr marL="2316422" marR="0" indent="-487668"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4pPr>
      <a:lvl5pPr marL="2926007" marR="0" indent="-487668"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5pPr>
      <a:lvl6pPr marL="3535592" marR="0" indent="-487668"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6pPr>
      <a:lvl7pPr marL="4145176" marR="0" indent="-487668"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7pPr>
      <a:lvl8pPr marL="4754760" marR="0" indent="-487666"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8pPr>
      <a:lvl9pPr marL="5364345" marR="0" indent="-487666" algn="l" defTabSz="609585" rtl="0" latinLnBrk="0">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9pPr>
    </p:bodyStyle>
    <p:otherStyle>
      <a:lvl1pPr marL="0" marR="0" indent="0"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609585"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1219170"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828754"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2438339"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3047924"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3657509"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4267093"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4876678" algn="r" defTabSz="609585"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svg"/><Relationship Id="rId7" Type="http://schemas.openxmlformats.org/officeDocument/2006/relationships/image" Target="../media/image18.svg"/><Relationship Id="rId12" Type="http://schemas.openxmlformats.org/officeDocument/2006/relationships/image" Target="../media/image5.svg"/><Relationship Id="rId2" Type="http://schemas.openxmlformats.org/officeDocument/2006/relationships/image" Target="../media/image15.png"/><Relationship Id="rId1" Type="http://schemas.openxmlformats.org/officeDocument/2006/relationships/slideLayout" Target="../slideLayouts/slideLayout2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a:extLst>
              <a:ext uri="{FF2B5EF4-FFF2-40B4-BE49-F238E27FC236}">
                <a16:creationId xmlns:a16="http://schemas.microsoft.com/office/drawing/2014/main" id="{4F608BE2-D61C-0562-DF3E-89EE526D9AFC}"/>
              </a:ext>
            </a:extLst>
          </p:cNvPr>
          <p:cNvSpPr txBox="1"/>
          <p:nvPr/>
        </p:nvSpPr>
        <p:spPr>
          <a:xfrm>
            <a:off x="0" y="3209980"/>
            <a:ext cx="12192001" cy="1148391"/>
          </a:xfrm>
          <a:prstGeom prst="rect">
            <a:avLst/>
          </a:prstGeom>
        </p:spPr>
        <p:txBody>
          <a:bodyPr wrap="square" lIns="0" tIns="0" rIns="0" bIns="0" rtlCol="0" anchor="t">
            <a:spAutoFit/>
          </a:bodyPr>
          <a:lstStyle/>
          <a:p>
            <a:pPr algn="ctr">
              <a:lnSpc>
                <a:spcPts val="9347"/>
              </a:lnSpc>
            </a:pPr>
            <a:r>
              <a:rPr lang="en-US" sz="6600" spc="418" dirty="0">
                <a:solidFill>
                  <a:srgbClr val="F5E149"/>
                </a:solidFill>
                <a:latin typeface="Answer 3D Filled" pitchFamily="2" charset="0"/>
              </a:rPr>
              <a:t>DIGITAL HACKATHON</a:t>
            </a:r>
          </a:p>
        </p:txBody>
      </p:sp>
      <p:sp>
        <p:nvSpPr>
          <p:cNvPr id="11" name="TextBox 6">
            <a:extLst>
              <a:ext uri="{FF2B5EF4-FFF2-40B4-BE49-F238E27FC236}">
                <a16:creationId xmlns:a16="http://schemas.microsoft.com/office/drawing/2014/main" id="{D8A4D9AD-33E7-1D6C-59EF-86950F4405AA}"/>
              </a:ext>
            </a:extLst>
          </p:cNvPr>
          <p:cNvSpPr txBox="1"/>
          <p:nvPr/>
        </p:nvSpPr>
        <p:spPr>
          <a:xfrm>
            <a:off x="0" y="4352938"/>
            <a:ext cx="12192000" cy="1115626"/>
          </a:xfrm>
          <a:prstGeom prst="rect">
            <a:avLst/>
          </a:prstGeom>
        </p:spPr>
        <p:txBody>
          <a:bodyPr wrap="square" lIns="0" tIns="0" rIns="0" bIns="0" rtlCol="0" anchor="t">
            <a:spAutoFit/>
          </a:bodyPr>
          <a:lstStyle/>
          <a:p>
            <a:pPr algn="ctr">
              <a:lnSpc>
                <a:spcPts val="8624"/>
              </a:lnSpc>
            </a:pPr>
            <a:r>
              <a:rPr lang="en-US" sz="7499" spc="600" dirty="0">
                <a:solidFill>
                  <a:srgbClr val="F5E149"/>
                </a:solidFill>
                <a:latin typeface="Answer 3D Filled" pitchFamily="2" charset="0"/>
              </a:rPr>
              <a:t>2025</a:t>
            </a:r>
          </a:p>
        </p:txBody>
      </p:sp>
      <p:sp>
        <p:nvSpPr>
          <p:cNvPr id="8" name="Freeform 4">
            <a:extLst>
              <a:ext uri="{FF2B5EF4-FFF2-40B4-BE49-F238E27FC236}">
                <a16:creationId xmlns:a16="http://schemas.microsoft.com/office/drawing/2014/main" id="{72AB138F-6A1A-A897-AB94-6D7F48BF05CD}"/>
              </a:ext>
            </a:extLst>
          </p:cNvPr>
          <p:cNvSpPr/>
          <p:nvPr/>
        </p:nvSpPr>
        <p:spPr>
          <a:xfrm>
            <a:off x="4992986" y="88042"/>
            <a:ext cx="2206028" cy="3121938"/>
          </a:xfrm>
          <a:custGeom>
            <a:avLst/>
            <a:gdLst/>
            <a:ahLst/>
            <a:cxnLst/>
            <a:rect l="l" t="t" r="r" b="b"/>
            <a:pathLst>
              <a:path w="3278496" h="4884165">
                <a:moveTo>
                  <a:pt x="0" y="0"/>
                </a:moveTo>
                <a:lnTo>
                  <a:pt x="3278495" y="0"/>
                </a:lnTo>
                <a:lnTo>
                  <a:pt x="3278495" y="4884165"/>
                </a:lnTo>
                <a:lnTo>
                  <a:pt x="0" y="48841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2">
            <a:extLst>
              <a:ext uri="{FF2B5EF4-FFF2-40B4-BE49-F238E27FC236}">
                <a16:creationId xmlns:a16="http://schemas.microsoft.com/office/drawing/2014/main" id="{E2608FB3-2BFB-B094-3D1A-5D0AC4C44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200" y="746889"/>
            <a:ext cx="2414225" cy="4371211"/>
          </a:xfrm>
          <a:prstGeom prst="rect">
            <a:avLst/>
          </a:prstGeom>
        </p:spPr>
      </p:pic>
    </p:spTree>
    <p:extLst>
      <p:ext uri="{BB962C8B-B14F-4D97-AF65-F5344CB8AC3E}">
        <p14:creationId xmlns:p14="http://schemas.microsoft.com/office/powerpoint/2010/main" val="8670149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56;p58">
            <a:extLst>
              <a:ext uri="{FF2B5EF4-FFF2-40B4-BE49-F238E27FC236}">
                <a16:creationId xmlns:a16="http://schemas.microsoft.com/office/drawing/2014/main" id="{52E9345D-F04C-0D4D-BED5-240027DA77B3}"/>
              </a:ext>
            </a:extLst>
          </p:cNvPr>
          <p:cNvSpPr txBox="1">
            <a:spLocks noGrp="1"/>
          </p:cNvSpPr>
          <p:nvPr/>
        </p:nvSpPr>
        <p:spPr>
          <a:xfrm>
            <a:off x="566619" y="96640"/>
            <a:ext cx="9235107"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40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About Digital Hackathon Award</a:t>
            </a:r>
          </a:p>
          <a:p>
            <a:pPr lvl="0"/>
            <a:endParaRPr lang="en-US" sz="40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endParaRPr>
          </a:p>
        </p:txBody>
      </p:sp>
      <p:sp>
        <p:nvSpPr>
          <p:cNvPr id="10" name="Arrow: Pentagon 9">
            <a:extLst>
              <a:ext uri="{FF2B5EF4-FFF2-40B4-BE49-F238E27FC236}">
                <a16:creationId xmlns:a16="http://schemas.microsoft.com/office/drawing/2014/main" id="{A8BE8ABC-11AF-D3E0-7E11-7C6EC01BA870}"/>
              </a:ext>
            </a:extLst>
          </p:cNvPr>
          <p:cNvSpPr/>
          <p:nvPr/>
        </p:nvSpPr>
        <p:spPr>
          <a:xfrm>
            <a:off x="589446" y="1244558"/>
            <a:ext cx="11230021" cy="1140131"/>
          </a:xfrm>
          <a:prstGeom prst="homePlate">
            <a:avLst/>
          </a:prstGeom>
          <a:solidFill>
            <a:srgbClr val="F9EC94">
              <a:alpha val="1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gradFill>
                <a:gsLst>
                  <a:gs pos="0">
                    <a:srgbClr val="FCE69A"/>
                  </a:gs>
                  <a:gs pos="0">
                    <a:srgbClr val="FBEFBE"/>
                  </a:gs>
                  <a:gs pos="100000">
                    <a:srgbClr val="FDD14B"/>
                  </a:gs>
                </a:gsLst>
                <a:path path="circle">
                  <a:fillToRect l="50000" t="50000" r="50000" b="50000"/>
                </a:path>
              </a:gra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14472AF3-8A99-A084-A2C8-EB57C70DF52E}"/>
              </a:ext>
            </a:extLst>
          </p:cNvPr>
          <p:cNvSpPr txBox="1"/>
          <p:nvPr/>
        </p:nvSpPr>
        <p:spPr>
          <a:xfrm>
            <a:off x="1781222" y="1487032"/>
            <a:ext cx="9106911" cy="572700"/>
          </a:xfrm>
          <a:prstGeom prst="rect">
            <a:avLst/>
          </a:prstGeom>
        </p:spPr>
        <p:txBody>
          <a:bodyPr spcFirstLastPara="1" vert="horz" wrap="square" lIns="91425" tIns="91425" rIns="91425" bIns="91425" rtlCol="0" anchor="t" anchorCtr="0">
            <a:noAutofit/>
          </a:bodyPr>
          <a:lstStyle>
            <a:defPPr>
              <a:defRPr lang="en-US"/>
            </a:defPPr>
            <a:lvl1pPr lvl="0">
              <a:lnSpc>
                <a:spcPct val="90000"/>
              </a:lnSpc>
              <a:spcBef>
                <a:spcPct val="0"/>
              </a:spcBef>
              <a:buNone/>
              <a:defRPr sz="4000" b="1">
                <a:gradFill>
                  <a:gsLst>
                    <a:gs pos="0">
                      <a:srgbClr val="FCE69A"/>
                    </a:gs>
                    <a:gs pos="0">
                      <a:srgbClr val="FBEFBE"/>
                    </a:gs>
                    <a:gs pos="100000">
                      <a:srgbClr val="FDD14B"/>
                    </a:gs>
                  </a:gsLst>
                  <a:path path="circle">
                    <a:fillToRect l="50000" t="50000" r="50000" b="50000"/>
                  </a:path>
                </a:gradFill>
                <a:latin typeface="Eras Demi ITC" panose="020B0805030504020804" pitchFamily="34" charset="0"/>
                <a:ea typeface="+mj-ea"/>
                <a:cs typeface="+mj-cs"/>
              </a:defRPr>
            </a:lvl1pPr>
          </a:lstStyle>
          <a:p>
            <a:pPr>
              <a:lnSpc>
                <a:spcPct val="150000"/>
              </a:lnSpc>
            </a:pPr>
            <a:r>
              <a:rPr lang="en-US" sz="2000" b="0" dirty="0"/>
              <a:t>Recognizes the best-in-class project teams who creates AI Agent</a:t>
            </a:r>
          </a:p>
        </p:txBody>
      </p:sp>
      <p:pic>
        <p:nvPicPr>
          <p:cNvPr id="15" name="Graphic 14" descr="Target Audience with solid fill">
            <a:extLst>
              <a:ext uri="{FF2B5EF4-FFF2-40B4-BE49-F238E27FC236}">
                <a16:creationId xmlns:a16="http://schemas.microsoft.com/office/drawing/2014/main" id="{941C03EB-4FC6-6163-4804-BC11F7512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134" y="1306765"/>
            <a:ext cx="914400" cy="914400"/>
          </a:xfrm>
          <a:prstGeom prst="rect">
            <a:avLst/>
          </a:prstGeom>
        </p:spPr>
      </p:pic>
      <p:sp>
        <p:nvSpPr>
          <p:cNvPr id="25" name="Cloud 24">
            <a:extLst>
              <a:ext uri="{FF2B5EF4-FFF2-40B4-BE49-F238E27FC236}">
                <a16:creationId xmlns:a16="http://schemas.microsoft.com/office/drawing/2014/main" id="{D2809780-829D-9A2D-EA82-3878831DB99C}"/>
              </a:ext>
            </a:extLst>
          </p:cNvPr>
          <p:cNvSpPr/>
          <p:nvPr/>
        </p:nvSpPr>
        <p:spPr>
          <a:xfrm>
            <a:off x="590358" y="3440276"/>
            <a:ext cx="2571684" cy="2299177"/>
          </a:xfrm>
          <a:prstGeom prst="cloud">
            <a:avLst/>
          </a:prstGeom>
          <a:solidFill>
            <a:srgbClr val="F9EC94">
              <a:alpha val="41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defTabSz="457200" hangingPunct="0"/>
            <a:endParaRPr lang="en-US" sz="2000">
              <a:gradFill>
                <a:gsLst>
                  <a:gs pos="0">
                    <a:srgbClr val="FCE69A"/>
                  </a:gs>
                  <a:gs pos="0">
                    <a:srgbClr val="FBEFBE"/>
                  </a:gs>
                  <a:gs pos="100000">
                    <a:srgbClr val="FDD14B"/>
                  </a:gs>
                </a:gsLst>
                <a:path path="circle">
                  <a:fillToRect l="50000" t="50000" r="50000" b="50000"/>
                </a:path>
              </a:gradFill>
              <a:sym typeface="Calibri"/>
            </a:endParaRPr>
          </a:p>
        </p:txBody>
      </p:sp>
      <p:sp>
        <p:nvSpPr>
          <p:cNvPr id="26" name="Cloud 25">
            <a:extLst>
              <a:ext uri="{FF2B5EF4-FFF2-40B4-BE49-F238E27FC236}">
                <a16:creationId xmlns:a16="http://schemas.microsoft.com/office/drawing/2014/main" id="{06448E9D-E440-886D-DBA7-D6D57C430BDB}"/>
              </a:ext>
            </a:extLst>
          </p:cNvPr>
          <p:cNvSpPr/>
          <p:nvPr/>
        </p:nvSpPr>
        <p:spPr>
          <a:xfrm>
            <a:off x="4416319" y="4042756"/>
            <a:ext cx="2395794" cy="2380720"/>
          </a:xfrm>
          <a:prstGeom prst="cloud">
            <a:avLst/>
          </a:prstGeom>
          <a:solidFill>
            <a:srgbClr val="F9EC94">
              <a:alpha val="39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defTabSz="457200" hangingPunct="0"/>
            <a:endParaRPr lang="en-US">
              <a:gradFill>
                <a:gsLst>
                  <a:gs pos="0">
                    <a:srgbClr val="FCE69A"/>
                  </a:gs>
                  <a:gs pos="0">
                    <a:srgbClr val="FBEFBE"/>
                  </a:gs>
                  <a:gs pos="100000">
                    <a:srgbClr val="FDD14B"/>
                  </a:gs>
                </a:gsLst>
                <a:path path="circle">
                  <a:fillToRect l="50000" t="50000" r="50000" b="50000"/>
                </a:path>
              </a:gradFill>
              <a:sym typeface="Calibri"/>
            </a:endParaRPr>
          </a:p>
        </p:txBody>
      </p:sp>
      <p:sp>
        <p:nvSpPr>
          <p:cNvPr id="27" name="Cloud 26">
            <a:extLst>
              <a:ext uri="{FF2B5EF4-FFF2-40B4-BE49-F238E27FC236}">
                <a16:creationId xmlns:a16="http://schemas.microsoft.com/office/drawing/2014/main" id="{1EA6EB1F-E405-5AAC-99EE-B51EDBACD8C4}"/>
              </a:ext>
            </a:extLst>
          </p:cNvPr>
          <p:cNvSpPr/>
          <p:nvPr/>
        </p:nvSpPr>
        <p:spPr>
          <a:xfrm>
            <a:off x="7867102" y="3429000"/>
            <a:ext cx="2743200" cy="2380720"/>
          </a:xfrm>
          <a:prstGeom prst="cloud">
            <a:avLst/>
          </a:prstGeom>
          <a:solidFill>
            <a:srgbClr val="F9EC94">
              <a:alpha val="22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defTabSz="457200" hangingPunct="0"/>
            <a:endParaRPr lang="en-US">
              <a:gradFill>
                <a:gsLst>
                  <a:gs pos="0">
                    <a:srgbClr val="FCE69A"/>
                  </a:gs>
                  <a:gs pos="0">
                    <a:srgbClr val="FBEFBE"/>
                  </a:gs>
                  <a:gs pos="100000">
                    <a:srgbClr val="FDD14B"/>
                  </a:gs>
                </a:gsLst>
                <a:path path="circle">
                  <a:fillToRect l="50000" t="50000" r="50000" b="50000"/>
                </a:path>
              </a:gradFill>
              <a:sym typeface="Calibri"/>
            </a:endParaRPr>
          </a:p>
        </p:txBody>
      </p:sp>
      <p:sp>
        <p:nvSpPr>
          <p:cNvPr id="28" name="TextBox 27">
            <a:extLst>
              <a:ext uri="{FF2B5EF4-FFF2-40B4-BE49-F238E27FC236}">
                <a16:creationId xmlns:a16="http://schemas.microsoft.com/office/drawing/2014/main" id="{BCD2E149-9745-0AD6-2074-DA506EAC84B4}"/>
              </a:ext>
            </a:extLst>
          </p:cNvPr>
          <p:cNvSpPr txBox="1"/>
          <p:nvPr/>
        </p:nvSpPr>
        <p:spPr>
          <a:xfrm>
            <a:off x="754638" y="3620793"/>
            <a:ext cx="2184399" cy="816156"/>
          </a:xfrm>
          <a:prstGeom prst="rect">
            <a:avLst/>
          </a:prstGeom>
          <a:noFill/>
        </p:spPr>
        <p:txBody>
          <a:bodyPr spcFirstLastPara="1" vert="horz" wrap="square" lIns="91425" tIns="91425" rIns="91425" bIns="91425" rtlCol="0" anchor="t" anchorCtr="0">
            <a:noAutofit/>
          </a:bodyPr>
          <a:lstStyle>
            <a:defPPr>
              <a:defRPr lang="en-US"/>
            </a:defPPr>
            <a:lvl1pPr lvl="0">
              <a:lnSpc>
                <a:spcPct val="150000"/>
              </a:lnSpc>
              <a:spcBef>
                <a:spcPct val="0"/>
              </a:spcBef>
              <a:buNone/>
              <a:defRPr sz="2000" b="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ea typeface="+mj-ea"/>
                <a:cs typeface="+mj-cs"/>
              </a:defRPr>
            </a:lvl1pPr>
          </a:lstStyle>
          <a:p>
            <a:pPr algn="ctr"/>
            <a:r>
              <a:rPr lang="en-US" sz="3200" dirty="0">
                <a:gradFill>
                  <a:gsLst>
                    <a:gs pos="0">
                      <a:schemeClr val="tx1"/>
                    </a:gs>
                    <a:gs pos="0">
                      <a:schemeClr val="tx1"/>
                    </a:gs>
                    <a:gs pos="100000">
                      <a:srgbClr val="FFC000"/>
                    </a:gs>
                  </a:gsLst>
                  <a:path path="circle">
                    <a:fillToRect l="50000" t="50000" r="50000" b="50000"/>
                  </a:path>
                </a:gradFill>
                <a:sym typeface="Calibri"/>
              </a:rPr>
              <a:t>2</a:t>
            </a:r>
          </a:p>
          <a:p>
            <a:pPr algn="ctr"/>
            <a:r>
              <a:rPr lang="en-US" sz="2400" dirty="0">
                <a:gradFill>
                  <a:gsLst>
                    <a:gs pos="0">
                      <a:schemeClr val="tx1"/>
                    </a:gs>
                    <a:gs pos="0">
                      <a:schemeClr val="tx1"/>
                    </a:gs>
                    <a:gs pos="100000">
                      <a:srgbClr val="FFC000"/>
                    </a:gs>
                  </a:gsLst>
                  <a:path path="circle">
                    <a:fillToRect l="50000" t="50000" r="50000" b="50000"/>
                  </a:path>
                </a:gradFill>
                <a:sym typeface="Calibri"/>
              </a:rPr>
              <a:t>Use case</a:t>
            </a:r>
          </a:p>
        </p:txBody>
      </p:sp>
      <p:sp>
        <p:nvSpPr>
          <p:cNvPr id="29" name="TextBox 28">
            <a:extLst>
              <a:ext uri="{FF2B5EF4-FFF2-40B4-BE49-F238E27FC236}">
                <a16:creationId xmlns:a16="http://schemas.microsoft.com/office/drawing/2014/main" id="{E815C556-5D9D-34DF-8442-9B2A6D5E604F}"/>
              </a:ext>
            </a:extLst>
          </p:cNvPr>
          <p:cNvSpPr txBox="1"/>
          <p:nvPr/>
        </p:nvSpPr>
        <p:spPr>
          <a:xfrm>
            <a:off x="4304585" y="4367713"/>
            <a:ext cx="2571684" cy="747099"/>
          </a:xfrm>
          <a:prstGeom prst="rect">
            <a:avLst/>
          </a:prstGeom>
          <a:noFill/>
        </p:spPr>
        <p:txBody>
          <a:bodyPr spcFirstLastPara="1" vert="horz" wrap="square" lIns="91425" tIns="91425" rIns="91425" bIns="91425" rtlCol="0" anchor="t" anchorCtr="0">
            <a:noAutofit/>
          </a:bodyPr>
          <a:lstStyle>
            <a:defPPr>
              <a:defRPr lang="en-US"/>
            </a:defPPr>
            <a:lvl1pPr lvl="0">
              <a:lnSpc>
                <a:spcPct val="150000"/>
              </a:lnSpc>
              <a:spcBef>
                <a:spcPct val="0"/>
              </a:spcBef>
              <a:buNone/>
              <a:defRPr sz="2000" b="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ea typeface="+mj-ea"/>
                <a:cs typeface="+mj-cs"/>
              </a:defRPr>
            </a:lvl1pPr>
          </a:lstStyle>
          <a:p>
            <a:pPr algn="ctr">
              <a:lnSpc>
                <a:spcPct val="100000"/>
              </a:lnSpc>
            </a:pPr>
            <a:r>
              <a:rPr lang="en-US" sz="3600" dirty="0">
                <a:gradFill>
                  <a:gsLst>
                    <a:gs pos="0">
                      <a:schemeClr val="tx1"/>
                    </a:gs>
                    <a:gs pos="0">
                      <a:schemeClr val="tx1"/>
                    </a:gs>
                    <a:gs pos="100000">
                      <a:srgbClr val="FFC000"/>
                    </a:gs>
                  </a:gsLst>
                  <a:path path="circle">
                    <a:fillToRect l="50000" t="50000" r="50000" b="50000"/>
                  </a:path>
                </a:gradFill>
                <a:sym typeface="Calibri"/>
              </a:rPr>
              <a:t>4</a:t>
            </a:r>
            <a:r>
              <a:rPr lang="en-US" sz="2400" dirty="0">
                <a:gradFill>
                  <a:gsLst>
                    <a:gs pos="0">
                      <a:schemeClr val="tx1"/>
                    </a:gs>
                    <a:gs pos="0">
                      <a:schemeClr val="tx1"/>
                    </a:gs>
                    <a:gs pos="100000">
                      <a:srgbClr val="FFC000"/>
                    </a:gs>
                  </a:gsLst>
                  <a:path path="circle">
                    <a:fillToRect l="50000" t="50000" r="50000" b="50000"/>
                  </a:path>
                </a:gradFill>
                <a:sym typeface="Calibri"/>
              </a:rPr>
              <a:t> </a:t>
            </a:r>
          </a:p>
          <a:p>
            <a:pPr algn="ctr">
              <a:lnSpc>
                <a:spcPct val="100000"/>
              </a:lnSpc>
            </a:pPr>
            <a:endParaRPr lang="en-US" sz="1400" dirty="0">
              <a:gradFill>
                <a:gsLst>
                  <a:gs pos="0">
                    <a:schemeClr val="tx1"/>
                  </a:gs>
                  <a:gs pos="0">
                    <a:schemeClr val="tx1"/>
                  </a:gs>
                  <a:gs pos="100000">
                    <a:srgbClr val="FFC000"/>
                  </a:gs>
                </a:gsLst>
                <a:path path="circle">
                  <a:fillToRect l="50000" t="50000" r="50000" b="50000"/>
                </a:path>
              </a:gradFill>
              <a:sym typeface="Calibri"/>
            </a:endParaRPr>
          </a:p>
          <a:p>
            <a:pPr algn="ctr">
              <a:lnSpc>
                <a:spcPct val="100000"/>
              </a:lnSpc>
            </a:pPr>
            <a:r>
              <a:rPr lang="en-US" sz="2400" dirty="0">
                <a:gradFill>
                  <a:gsLst>
                    <a:gs pos="0">
                      <a:schemeClr val="tx1"/>
                    </a:gs>
                    <a:gs pos="0">
                      <a:schemeClr val="tx1"/>
                    </a:gs>
                    <a:gs pos="100000">
                      <a:srgbClr val="FFC000"/>
                    </a:gs>
                  </a:gsLst>
                  <a:path path="circle">
                    <a:fillToRect l="50000" t="50000" r="50000" b="50000"/>
                  </a:path>
                </a:gradFill>
                <a:sym typeface="Calibri"/>
              </a:rPr>
              <a:t>Weeks of timeline</a:t>
            </a:r>
          </a:p>
        </p:txBody>
      </p:sp>
      <p:sp>
        <p:nvSpPr>
          <p:cNvPr id="30" name="TextBox 29">
            <a:extLst>
              <a:ext uri="{FF2B5EF4-FFF2-40B4-BE49-F238E27FC236}">
                <a16:creationId xmlns:a16="http://schemas.microsoft.com/office/drawing/2014/main" id="{C09ED4F9-8848-ECCB-4F53-B1F5FBDE3202}"/>
              </a:ext>
            </a:extLst>
          </p:cNvPr>
          <p:cNvSpPr txBox="1"/>
          <p:nvPr/>
        </p:nvSpPr>
        <p:spPr>
          <a:xfrm>
            <a:off x="7952860" y="3693353"/>
            <a:ext cx="2571684" cy="747099"/>
          </a:xfrm>
          <a:prstGeom prst="rect">
            <a:avLst/>
          </a:prstGeom>
          <a:noFill/>
        </p:spPr>
        <p:txBody>
          <a:bodyPr spcFirstLastPara="1" vert="horz" wrap="square" lIns="91425" tIns="91425" rIns="91425" bIns="91425" rtlCol="0" anchor="t" anchorCtr="0">
            <a:noAutofit/>
          </a:bodyPr>
          <a:lstStyle>
            <a:defPPr>
              <a:defRPr lang="en-US"/>
            </a:defPPr>
            <a:lvl1pPr lvl="0">
              <a:lnSpc>
                <a:spcPct val="150000"/>
              </a:lnSpc>
              <a:spcBef>
                <a:spcPct val="0"/>
              </a:spcBef>
              <a:buNone/>
              <a:defRPr sz="2000" b="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ea typeface="+mj-ea"/>
                <a:cs typeface="+mj-cs"/>
              </a:defRPr>
            </a:lvl1pPr>
          </a:lstStyle>
          <a:p>
            <a:pPr algn="ctr">
              <a:lnSpc>
                <a:spcPct val="100000"/>
              </a:lnSpc>
            </a:pPr>
            <a:r>
              <a:rPr lang="en-US" sz="4000" dirty="0">
                <a:gradFill>
                  <a:gsLst>
                    <a:gs pos="0">
                      <a:schemeClr val="accent4">
                        <a:lumMod val="20000"/>
                        <a:lumOff val="80000"/>
                      </a:schemeClr>
                    </a:gs>
                    <a:gs pos="0">
                      <a:srgbClr val="92D050"/>
                    </a:gs>
                    <a:gs pos="100000">
                      <a:srgbClr val="FFC000"/>
                    </a:gs>
                  </a:gsLst>
                  <a:path path="circle">
                    <a:fillToRect l="50000" t="50000" r="50000" b="50000"/>
                  </a:path>
                </a:gradFill>
                <a:sym typeface="Calibri"/>
              </a:rPr>
              <a:t>2</a:t>
            </a:r>
            <a:r>
              <a:rPr lang="en-US" sz="2400" dirty="0">
                <a:gradFill>
                  <a:gsLst>
                    <a:gs pos="0">
                      <a:schemeClr val="accent4">
                        <a:lumMod val="20000"/>
                        <a:lumOff val="80000"/>
                      </a:schemeClr>
                    </a:gs>
                    <a:gs pos="0">
                      <a:srgbClr val="92D050"/>
                    </a:gs>
                    <a:gs pos="100000">
                      <a:srgbClr val="FFC000"/>
                    </a:gs>
                  </a:gsLst>
                  <a:path path="circle">
                    <a:fillToRect l="50000" t="50000" r="50000" b="50000"/>
                  </a:path>
                </a:gradFill>
                <a:sym typeface="Calibri"/>
              </a:rPr>
              <a:t> </a:t>
            </a:r>
          </a:p>
          <a:p>
            <a:pPr algn="ctr">
              <a:lnSpc>
                <a:spcPct val="100000"/>
              </a:lnSpc>
            </a:pPr>
            <a:endParaRPr lang="en-US" sz="1400" dirty="0">
              <a:gradFill>
                <a:gsLst>
                  <a:gs pos="0">
                    <a:schemeClr val="accent4">
                      <a:lumMod val="20000"/>
                      <a:lumOff val="80000"/>
                    </a:schemeClr>
                  </a:gs>
                  <a:gs pos="0">
                    <a:srgbClr val="92D050"/>
                  </a:gs>
                  <a:gs pos="100000">
                    <a:srgbClr val="FFC000"/>
                  </a:gs>
                </a:gsLst>
                <a:path path="circle">
                  <a:fillToRect l="50000" t="50000" r="50000" b="50000"/>
                </a:path>
              </a:gradFill>
              <a:sym typeface="Calibri"/>
            </a:endParaRPr>
          </a:p>
          <a:p>
            <a:pPr algn="ctr">
              <a:lnSpc>
                <a:spcPct val="100000"/>
              </a:lnSpc>
            </a:pPr>
            <a:r>
              <a:rPr lang="en-US" sz="2400" dirty="0">
                <a:gradFill>
                  <a:gsLst>
                    <a:gs pos="0">
                      <a:schemeClr val="accent4">
                        <a:lumMod val="20000"/>
                        <a:lumOff val="80000"/>
                      </a:schemeClr>
                    </a:gs>
                    <a:gs pos="0">
                      <a:srgbClr val="92D050"/>
                    </a:gs>
                    <a:gs pos="100000">
                      <a:srgbClr val="FFC000"/>
                    </a:gs>
                  </a:gsLst>
                  <a:path path="circle">
                    <a:fillToRect l="50000" t="50000" r="50000" b="50000"/>
                  </a:path>
                </a:gradFill>
                <a:sym typeface="Calibri"/>
              </a:rPr>
              <a:t>Winners</a:t>
            </a:r>
          </a:p>
        </p:txBody>
      </p:sp>
      <p:sp>
        <p:nvSpPr>
          <p:cNvPr id="4" name="Slide Number Placeholder 3">
            <a:extLst>
              <a:ext uri="{FF2B5EF4-FFF2-40B4-BE49-F238E27FC236}">
                <a16:creationId xmlns:a16="http://schemas.microsoft.com/office/drawing/2014/main" id="{61C0129E-A407-C034-2C6B-93C736B2DACE}"/>
              </a:ext>
            </a:extLst>
          </p:cNvPr>
          <p:cNvSpPr txBox="1">
            <a:spLocks/>
          </p:cNvSpPr>
          <p:nvPr/>
        </p:nvSpPr>
        <p:spPr>
          <a:xfrm>
            <a:off x="11588949" y="6352168"/>
            <a:ext cx="392035" cy="398858"/>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CE74C3-3F52-4DC8-BC02-2FE2A5B6D25C}" type="slidenum">
              <a:rPr lang="en-US" smtClean="0"/>
              <a:pPr/>
              <a:t>2</a:t>
            </a:fld>
            <a:endParaRPr lang="en-US"/>
          </a:p>
        </p:txBody>
      </p:sp>
    </p:spTree>
    <p:extLst>
      <p:ext uri="{BB962C8B-B14F-4D97-AF65-F5344CB8AC3E}">
        <p14:creationId xmlns:p14="http://schemas.microsoft.com/office/powerpoint/2010/main" val="93313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56;p58">
            <a:extLst>
              <a:ext uri="{FF2B5EF4-FFF2-40B4-BE49-F238E27FC236}">
                <a16:creationId xmlns:a16="http://schemas.microsoft.com/office/drawing/2014/main" id="{129F4F77-0626-899D-25E4-6C6C8854E5C7}"/>
              </a:ext>
            </a:extLst>
          </p:cNvPr>
          <p:cNvSpPr txBox="1">
            <a:spLocks noGrp="1"/>
          </p:cNvSpPr>
          <p:nvPr/>
        </p:nvSpPr>
        <p:spPr>
          <a:xfrm>
            <a:off x="463139" y="54927"/>
            <a:ext cx="10949049" cy="122648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40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Use Case: AI Agent for Managing Missed Meetings in Outlook</a:t>
            </a:r>
          </a:p>
        </p:txBody>
      </p:sp>
      <p:sp>
        <p:nvSpPr>
          <p:cNvPr id="4" name="Slide Number Placeholder 3">
            <a:extLst>
              <a:ext uri="{FF2B5EF4-FFF2-40B4-BE49-F238E27FC236}">
                <a16:creationId xmlns:a16="http://schemas.microsoft.com/office/drawing/2014/main" id="{A0475EBD-A3B1-42B2-0A29-86F7AC617A23}"/>
              </a:ext>
            </a:extLst>
          </p:cNvPr>
          <p:cNvSpPr txBox="1">
            <a:spLocks/>
          </p:cNvSpPr>
          <p:nvPr/>
        </p:nvSpPr>
        <p:spPr>
          <a:xfrm>
            <a:off x="11588949" y="6352168"/>
            <a:ext cx="392035" cy="398858"/>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CE74C3-3F52-4DC8-BC02-2FE2A5B6D25C}" type="slidenum">
              <a:rPr lang="en-US" smtClean="0"/>
              <a:pPr/>
              <a:t>3</a:t>
            </a:fld>
            <a:endParaRPr lang="en-US"/>
          </a:p>
        </p:txBody>
      </p:sp>
      <p:sp>
        <p:nvSpPr>
          <p:cNvPr id="3" name="TextBox 2">
            <a:extLst>
              <a:ext uri="{FF2B5EF4-FFF2-40B4-BE49-F238E27FC236}">
                <a16:creationId xmlns:a16="http://schemas.microsoft.com/office/drawing/2014/main" id="{58A17DBF-8D71-EF77-7E73-8290EB13BA46}"/>
              </a:ext>
            </a:extLst>
          </p:cNvPr>
          <p:cNvSpPr txBox="1"/>
          <p:nvPr/>
        </p:nvSpPr>
        <p:spPr>
          <a:xfrm>
            <a:off x="463139" y="1281415"/>
            <a:ext cx="11517846" cy="4583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sz="1400" dirty="0"/>
              <a:t>Objective: To develop an AI agent that assists employees in managing missed meetings during their leave by analyzing meeting minutes (MOM) or transcripts and recommending appropriate actions.</a:t>
            </a:r>
          </a:p>
          <a:p>
            <a:pPr>
              <a:lnSpc>
                <a:spcPct val="150000"/>
              </a:lnSpc>
            </a:pPr>
            <a:endParaRPr lang="en-US" sz="1400" dirty="0"/>
          </a:p>
          <a:p>
            <a:pPr>
              <a:lnSpc>
                <a:spcPct val="150000"/>
              </a:lnSpc>
            </a:pPr>
            <a:r>
              <a:rPr lang="en-US" sz="1400" dirty="0"/>
              <a:t>Features:</a:t>
            </a:r>
          </a:p>
          <a:p>
            <a:pPr>
              <a:lnSpc>
                <a:spcPct val="150000"/>
              </a:lnSpc>
            </a:pPr>
            <a:r>
              <a:rPr lang="en-US" sz="1400" dirty="0"/>
              <a:t>Check Meeting Minutes (MOM):</a:t>
            </a:r>
          </a:p>
          <a:p>
            <a:pPr marL="742950" lvl="1" indent="-285750">
              <a:lnSpc>
                <a:spcPct val="150000"/>
              </a:lnSpc>
              <a:buFont typeface="Wingdings" panose="05000000000000000000" pitchFamily="2" charset="2"/>
              <a:buChar char="ü"/>
            </a:pPr>
            <a:r>
              <a:rPr lang="en-US" sz="1400" dirty="0"/>
              <a:t>Functionality: The AI agent will scan the employee’s Outlook calendar for meetings that occurred during their leave.</a:t>
            </a:r>
          </a:p>
          <a:p>
            <a:pPr marL="742950" lvl="1" indent="-285750">
              <a:lnSpc>
                <a:spcPct val="150000"/>
              </a:lnSpc>
              <a:buFont typeface="Wingdings" panose="05000000000000000000" pitchFamily="2" charset="2"/>
              <a:buChar char="ü"/>
            </a:pPr>
            <a:r>
              <a:rPr lang="en-US" sz="1400" dirty="0"/>
              <a:t>Action: For each missed meeting, the agent will check if MOM is available.</a:t>
            </a:r>
          </a:p>
          <a:p>
            <a:pPr marL="742950" lvl="1" indent="-285750">
              <a:lnSpc>
                <a:spcPct val="150000"/>
              </a:lnSpc>
              <a:buFont typeface="Wingdings" panose="05000000000000000000" pitchFamily="2" charset="2"/>
              <a:buChar char="ü"/>
            </a:pPr>
            <a:r>
              <a:rPr lang="en-US" sz="1400" dirty="0"/>
              <a:t>Recommendation: Based on the MOM, the agent will recommend actions such as tasks to complete, follow-up meetings to schedule, or status updates to provide.</a:t>
            </a:r>
          </a:p>
          <a:p>
            <a:pPr>
              <a:lnSpc>
                <a:spcPct val="150000"/>
              </a:lnSpc>
            </a:pPr>
            <a:r>
              <a:rPr lang="en-US" sz="1400" dirty="0"/>
              <a:t>Analyze Transcripts:</a:t>
            </a:r>
          </a:p>
          <a:p>
            <a:pPr marL="742950" lvl="1" indent="-285750">
              <a:lnSpc>
                <a:spcPct val="150000"/>
              </a:lnSpc>
              <a:buFont typeface="Wingdings" panose="05000000000000000000" pitchFamily="2" charset="2"/>
              <a:buChar char="ü"/>
            </a:pPr>
            <a:r>
              <a:rPr lang="en-US" sz="1400" dirty="0"/>
              <a:t>Functionality: If MOM is not available, the AI agent will access the meeting transcript (if recorded).</a:t>
            </a:r>
          </a:p>
          <a:p>
            <a:pPr marL="742950" lvl="1" indent="-285750">
              <a:lnSpc>
                <a:spcPct val="150000"/>
              </a:lnSpc>
              <a:buFont typeface="Wingdings" panose="05000000000000000000" pitchFamily="2" charset="2"/>
              <a:buChar char="ü"/>
            </a:pPr>
            <a:r>
              <a:rPr lang="en-US" sz="1400" dirty="0"/>
              <a:t>Action: The agent will analyze the transcript to understand the key points discussed.</a:t>
            </a:r>
          </a:p>
          <a:p>
            <a:pPr marL="742950" lvl="1" indent="-285750">
              <a:lnSpc>
                <a:spcPct val="150000"/>
              </a:lnSpc>
              <a:buFont typeface="Wingdings" panose="05000000000000000000" pitchFamily="2" charset="2"/>
              <a:buChar char="ü"/>
            </a:pPr>
            <a:r>
              <a:rPr lang="en-US" sz="1400" dirty="0"/>
              <a:t>Recommendation: Based on the analysis, the agent will suggest actions such as setting up follow-up meetings, providing status updates, or completing specific tasks.</a:t>
            </a:r>
          </a:p>
        </p:txBody>
      </p:sp>
    </p:spTree>
    <p:extLst>
      <p:ext uri="{BB962C8B-B14F-4D97-AF65-F5344CB8AC3E}">
        <p14:creationId xmlns:p14="http://schemas.microsoft.com/office/powerpoint/2010/main" val="37577056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5379-BC9B-D9AC-C747-6C0B262F931B}"/>
            </a:ext>
          </a:extLst>
        </p:cNvPr>
        <p:cNvGrpSpPr/>
        <p:nvPr/>
      </p:nvGrpSpPr>
      <p:grpSpPr>
        <a:xfrm>
          <a:off x="0" y="0"/>
          <a:ext cx="0" cy="0"/>
          <a:chOff x="0" y="0"/>
          <a:chExt cx="0" cy="0"/>
        </a:xfrm>
      </p:grpSpPr>
      <p:sp>
        <p:nvSpPr>
          <p:cNvPr id="12" name="Google Shape;756;p58">
            <a:extLst>
              <a:ext uri="{FF2B5EF4-FFF2-40B4-BE49-F238E27FC236}">
                <a16:creationId xmlns:a16="http://schemas.microsoft.com/office/drawing/2014/main" id="{160E7ABE-255B-8DCB-64CE-C028ABD0E41C}"/>
              </a:ext>
            </a:extLst>
          </p:cNvPr>
          <p:cNvSpPr txBox="1">
            <a:spLocks noGrp="1"/>
          </p:cNvSpPr>
          <p:nvPr/>
        </p:nvSpPr>
        <p:spPr>
          <a:xfrm>
            <a:off x="463139" y="54927"/>
            <a:ext cx="10949049" cy="122648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40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Use Case: AI Agent for Vendor Master Process</a:t>
            </a:r>
          </a:p>
        </p:txBody>
      </p:sp>
      <p:sp>
        <p:nvSpPr>
          <p:cNvPr id="4" name="Slide Number Placeholder 3">
            <a:extLst>
              <a:ext uri="{FF2B5EF4-FFF2-40B4-BE49-F238E27FC236}">
                <a16:creationId xmlns:a16="http://schemas.microsoft.com/office/drawing/2014/main" id="{146CA6AB-E626-1655-3DF5-BE2D82C42F41}"/>
              </a:ext>
            </a:extLst>
          </p:cNvPr>
          <p:cNvSpPr txBox="1">
            <a:spLocks/>
          </p:cNvSpPr>
          <p:nvPr/>
        </p:nvSpPr>
        <p:spPr>
          <a:xfrm>
            <a:off x="11588949" y="6352168"/>
            <a:ext cx="392035" cy="398858"/>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CE74C3-3F52-4DC8-BC02-2FE2A5B6D25C}" type="slidenum">
              <a:rPr lang="en-US" smtClean="0"/>
              <a:pPr/>
              <a:t>4</a:t>
            </a:fld>
            <a:endParaRPr lang="en-US"/>
          </a:p>
        </p:txBody>
      </p:sp>
      <p:sp>
        <p:nvSpPr>
          <p:cNvPr id="3" name="TextBox 2">
            <a:extLst>
              <a:ext uri="{FF2B5EF4-FFF2-40B4-BE49-F238E27FC236}">
                <a16:creationId xmlns:a16="http://schemas.microsoft.com/office/drawing/2014/main" id="{B2C137F2-9E7B-4C76-370C-C71086EF9FBA}"/>
              </a:ext>
            </a:extLst>
          </p:cNvPr>
          <p:cNvSpPr txBox="1"/>
          <p:nvPr/>
        </p:nvSpPr>
        <p:spPr>
          <a:xfrm>
            <a:off x="463139" y="1281415"/>
            <a:ext cx="11265722" cy="4583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sz="1400" dirty="0"/>
              <a:t>Objective: To develop an AI agent that assists in managing the vendor master process by recognizing vendor requests from emails, updating the database, validating information, and recommending necessary actions</a:t>
            </a:r>
          </a:p>
          <a:p>
            <a:pPr>
              <a:lnSpc>
                <a:spcPct val="150000"/>
              </a:lnSpc>
            </a:pPr>
            <a:r>
              <a:rPr lang="en-US" sz="1400" dirty="0"/>
              <a:t>Email Recognition:</a:t>
            </a:r>
          </a:p>
          <a:p>
            <a:pPr marL="742950" lvl="1" indent="-285750">
              <a:lnSpc>
                <a:spcPct val="150000"/>
              </a:lnSpc>
              <a:buFont typeface="Wingdings" panose="05000000000000000000" pitchFamily="2" charset="2"/>
              <a:buChar char="ü"/>
            </a:pPr>
            <a:r>
              <a:rPr lang="en-US" sz="1400" dirty="0"/>
              <a:t>Functionality: The AI agent will scan incoming emails from vendors.</a:t>
            </a:r>
          </a:p>
          <a:p>
            <a:pPr marL="742950" lvl="1" indent="-285750">
              <a:lnSpc>
                <a:spcPct val="150000"/>
              </a:lnSpc>
              <a:buFont typeface="Wingdings" panose="05000000000000000000" pitchFamily="2" charset="2"/>
              <a:buChar char="ü"/>
            </a:pPr>
            <a:r>
              <a:rPr lang="en-US" sz="1400" dirty="0"/>
              <a:t>Action: The agent will recognize the type of request (e.g., update contact information, bank account details).</a:t>
            </a:r>
          </a:p>
          <a:p>
            <a:pPr marL="742950" lvl="1" indent="-285750">
              <a:lnSpc>
                <a:spcPct val="150000"/>
              </a:lnSpc>
              <a:buFont typeface="Wingdings" panose="05000000000000000000" pitchFamily="2" charset="2"/>
              <a:buChar char="ü"/>
            </a:pPr>
            <a:r>
              <a:rPr lang="en-US" sz="1400" dirty="0"/>
              <a:t>Recommendation: Based on the request, the agent will determine the necessary actions.</a:t>
            </a:r>
          </a:p>
          <a:p>
            <a:pPr>
              <a:lnSpc>
                <a:spcPct val="150000"/>
              </a:lnSpc>
            </a:pPr>
            <a:r>
              <a:rPr lang="en-US" sz="1400" dirty="0"/>
              <a:t>Database Update:</a:t>
            </a:r>
          </a:p>
          <a:p>
            <a:pPr marL="742950" lvl="1" indent="-285750">
              <a:lnSpc>
                <a:spcPct val="150000"/>
              </a:lnSpc>
              <a:buFont typeface="Wingdings" panose="05000000000000000000" pitchFamily="2" charset="2"/>
              <a:buChar char="ü"/>
            </a:pPr>
            <a:r>
              <a:rPr lang="en-US" sz="1400" dirty="0"/>
              <a:t>Functionality: The AI agent will access the Excel-based vendor database.</a:t>
            </a:r>
          </a:p>
          <a:p>
            <a:pPr marL="742950" lvl="1" indent="-285750">
              <a:lnSpc>
                <a:spcPct val="150000"/>
              </a:lnSpc>
              <a:buFont typeface="Wingdings" panose="05000000000000000000" pitchFamily="2" charset="2"/>
              <a:buChar char="ü"/>
            </a:pPr>
            <a:r>
              <a:rPr lang="en-US" sz="1400" dirty="0"/>
              <a:t>Action: The agent will make the required updates to the database based on the vendor’s request.</a:t>
            </a:r>
          </a:p>
          <a:p>
            <a:pPr marL="742950" lvl="1" indent="-285750">
              <a:lnSpc>
                <a:spcPct val="150000"/>
              </a:lnSpc>
              <a:buFont typeface="Wingdings" panose="05000000000000000000" pitchFamily="2" charset="2"/>
              <a:buChar char="ü"/>
            </a:pPr>
            <a:r>
              <a:rPr lang="en-US" sz="1400" dirty="0"/>
              <a:t>Validation: The agent will validate the information, such as ensuring mobile numbers are 10 digits.</a:t>
            </a:r>
          </a:p>
          <a:p>
            <a:pPr>
              <a:lnSpc>
                <a:spcPct val="150000"/>
              </a:lnSpc>
            </a:pPr>
            <a:r>
              <a:rPr lang="en-US" sz="1400" dirty="0"/>
              <a:t>Missing Information Recommendation:</a:t>
            </a:r>
          </a:p>
          <a:p>
            <a:pPr marL="742950" lvl="1" indent="-285750">
              <a:lnSpc>
                <a:spcPct val="150000"/>
              </a:lnSpc>
              <a:buFont typeface="Wingdings" panose="05000000000000000000" pitchFamily="2" charset="2"/>
              <a:buChar char="ü"/>
            </a:pPr>
            <a:r>
              <a:rPr lang="en-US" sz="1400" dirty="0"/>
              <a:t>Functionality: The AI agent will check for any missing or incomplete information.</a:t>
            </a:r>
          </a:p>
          <a:p>
            <a:pPr marL="742950" lvl="1" indent="-285750">
              <a:lnSpc>
                <a:spcPct val="150000"/>
              </a:lnSpc>
              <a:buFont typeface="Wingdings" panose="05000000000000000000" pitchFamily="2" charset="2"/>
              <a:buChar char="ü"/>
            </a:pPr>
            <a:r>
              <a:rPr lang="en-US" sz="1400" dirty="0"/>
              <a:t>Action: The agent will recommend the necessary information to be provided by the vendor.</a:t>
            </a:r>
          </a:p>
          <a:p>
            <a:pPr marL="742950" lvl="1" indent="-285750">
              <a:lnSpc>
                <a:spcPct val="150000"/>
              </a:lnSpc>
              <a:buFont typeface="Wingdings" panose="05000000000000000000" pitchFamily="2" charset="2"/>
              <a:buChar char="ü"/>
            </a:pPr>
            <a:r>
              <a:rPr lang="en-US" sz="1400" dirty="0"/>
              <a:t>Example: If a mobile number is missing or incorrect, the agent will request a valid 10-digit mobile number.</a:t>
            </a:r>
          </a:p>
        </p:txBody>
      </p:sp>
    </p:spTree>
    <p:extLst>
      <p:ext uri="{BB962C8B-B14F-4D97-AF65-F5344CB8AC3E}">
        <p14:creationId xmlns:p14="http://schemas.microsoft.com/office/powerpoint/2010/main" val="12463125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56;p58">
            <a:extLst>
              <a:ext uri="{FF2B5EF4-FFF2-40B4-BE49-F238E27FC236}">
                <a16:creationId xmlns:a16="http://schemas.microsoft.com/office/drawing/2014/main" id="{129F4F77-0626-899D-25E4-6C6C8854E5C7}"/>
              </a:ext>
            </a:extLst>
          </p:cNvPr>
          <p:cNvSpPr txBox="1">
            <a:spLocks noGrp="1"/>
          </p:cNvSpPr>
          <p:nvPr/>
        </p:nvSpPr>
        <p:spPr>
          <a:xfrm>
            <a:off x="0" y="376681"/>
            <a:ext cx="3843867"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40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Timeline</a:t>
            </a:r>
          </a:p>
        </p:txBody>
      </p:sp>
      <p:sp>
        <p:nvSpPr>
          <p:cNvPr id="2" name="Slide Number Placeholder 3">
            <a:extLst>
              <a:ext uri="{FF2B5EF4-FFF2-40B4-BE49-F238E27FC236}">
                <a16:creationId xmlns:a16="http://schemas.microsoft.com/office/drawing/2014/main" id="{804E7DEF-DDD4-124B-08CB-63AACB58283F}"/>
              </a:ext>
            </a:extLst>
          </p:cNvPr>
          <p:cNvSpPr txBox="1">
            <a:spLocks/>
          </p:cNvSpPr>
          <p:nvPr/>
        </p:nvSpPr>
        <p:spPr>
          <a:xfrm>
            <a:off x="11588949" y="6352168"/>
            <a:ext cx="392035" cy="398858"/>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CE74C3-3F52-4DC8-BC02-2FE2A5B6D25C}" type="slidenum">
              <a:rPr lang="en-US" smtClean="0"/>
              <a:pPr/>
              <a:t>5</a:t>
            </a:fld>
            <a:endParaRPr lang="en-US"/>
          </a:p>
        </p:txBody>
      </p:sp>
      <p:graphicFrame>
        <p:nvGraphicFramePr>
          <p:cNvPr id="9" name="Diagram 8">
            <a:extLst>
              <a:ext uri="{FF2B5EF4-FFF2-40B4-BE49-F238E27FC236}">
                <a16:creationId xmlns:a16="http://schemas.microsoft.com/office/drawing/2014/main" id="{AB9133D0-BC7B-24CC-246F-59FE0DF92DDD}"/>
              </a:ext>
            </a:extLst>
          </p:cNvPr>
          <p:cNvGraphicFramePr/>
          <p:nvPr>
            <p:extLst>
              <p:ext uri="{D42A27DB-BD31-4B8C-83A1-F6EECF244321}">
                <p14:modId xmlns:p14="http://schemas.microsoft.com/office/powerpoint/2010/main" val="1080880413"/>
              </p:ext>
            </p:extLst>
          </p:nvPr>
        </p:nvGraphicFramePr>
        <p:xfrm>
          <a:off x="2032000" y="719667"/>
          <a:ext cx="8128000" cy="3602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B58346E-3E0C-EDF3-F170-E8DB8C52F1AE}"/>
              </a:ext>
            </a:extLst>
          </p:cNvPr>
          <p:cNvSpPr txBox="1"/>
          <p:nvPr/>
        </p:nvSpPr>
        <p:spPr>
          <a:xfrm>
            <a:off x="2798618" y="3976255"/>
            <a:ext cx="777240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effectLst/>
                <a:uFillTx/>
                <a:latin typeface="+mn-lt"/>
                <a:ea typeface="+mn-ea"/>
                <a:cs typeface="+mn-cs"/>
                <a:sym typeface="Calibri"/>
              </a:rPr>
              <a:t>Kick off session -7</a:t>
            </a:r>
            <a:r>
              <a:rPr kumimoji="0" lang="en-US" sz="1800" b="0" i="0" u="none" strike="noStrike" cap="none" spc="0" normalizeH="0" baseline="30000" dirty="0">
                <a:ln>
                  <a:noFill/>
                </a:ln>
                <a:effectLst/>
                <a:uFillTx/>
                <a:latin typeface="+mn-lt"/>
                <a:ea typeface="+mn-ea"/>
                <a:cs typeface="+mn-cs"/>
                <a:sym typeface="Calibri"/>
              </a:rPr>
              <a:t>th</a:t>
            </a:r>
            <a:r>
              <a:rPr kumimoji="0" lang="en-US" sz="1800" b="0" i="0" u="none" strike="noStrike" cap="none" spc="0" normalizeH="0" baseline="0" dirty="0">
                <a:ln>
                  <a:noFill/>
                </a:ln>
                <a:effectLst/>
                <a:uFillTx/>
                <a:latin typeface="+mn-lt"/>
                <a:ea typeface="+mn-ea"/>
                <a:cs typeface="+mn-cs"/>
                <a:sym typeface="Calibri"/>
              </a:rPr>
              <a:t> Apr</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sym typeface="Calibri"/>
              </a:rPr>
              <a:t>Use case selection –By 11</a:t>
            </a:r>
            <a:r>
              <a:rPr lang="en-US" baseline="30000" dirty="0">
                <a:sym typeface="Calibri"/>
              </a:rPr>
              <a:t>th</a:t>
            </a:r>
            <a:r>
              <a:rPr lang="en-US" dirty="0">
                <a:sym typeface="Calibri"/>
              </a:rPr>
              <a:t> Apr</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effectLst/>
                <a:uFillTx/>
                <a:latin typeface="+mn-lt"/>
                <a:ea typeface="+mn-ea"/>
                <a:cs typeface="+mn-cs"/>
                <a:sym typeface="Calibri"/>
              </a:rPr>
              <a:t>De</a:t>
            </a:r>
            <a:r>
              <a:rPr lang="en-US" dirty="0">
                <a:sym typeface="Calibri"/>
              </a:rPr>
              <a:t>velopment – By 05</a:t>
            </a:r>
            <a:r>
              <a:rPr lang="en-US" baseline="30000" dirty="0">
                <a:sym typeface="Calibri"/>
              </a:rPr>
              <a:t>th</a:t>
            </a:r>
            <a:r>
              <a:rPr lang="en-US" dirty="0">
                <a:sym typeface="Calibri"/>
              </a:rPr>
              <a:t> May</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sym typeface="Calibri"/>
              </a:rPr>
              <a:t>Presentation – By 09</a:t>
            </a:r>
            <a:r>
              <a:rPr lang="en-US" baseline="30000" dirty="0">
                <a:sym typeface="Calibri"/>
              </a:rPr>
              <a:t>th</a:t>
            </a:r>
            <a:r>
              <a:rPr lang="en-US" dirty="0">
                <a:sym typeface="Calibri"/>
              </a:rPr>
              <a:t> May</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effectLst/>
                <a:uFillTx/>
                <a:latin typeface="+mn-lt"/>
                <a:ea typeface="+mn-ea"/>
                <a:cs typeface="+mn-cs"/>
                <a:sym typeface="Calibri"/>
              </a:rPr>
              <a:t>Panel- ~14</a:t>
            </a:r>
            <a:r>
              <a:rPr kumimoji="0" lang="en-US" sz="1800" b="0" i="0" u="none" strike="noStrike" cap="none" spc="0" normalizeH="0" baseline="30000" dirty="0">
                <a:ln>
                  <a:noFill/>
                </a:ln>
                <a:effectLst/>
                <a:uFillTx/>
                <a:latin typeface="+mn-lt"/>
                <a:ea typeface="+mn-ea"/>
                <a:cs typeface="+mn-cs"/>
                <a:sym typeface="Calibri"/>
              </a:rPr>
              <a:t>th</a:t>
            </a:r>
            <a:r>
              <a:rPr kumimoji="0" lang="en-US" sz="1800" b="0" i="0" u="none" strike="noStrike" cap="none" spc="0" normalizeH="0" baseline="0" dirty="0">
                <a:ln>
                  <a:noFill/>
                </a:ln>
                <a:effectLst/>
                <a:uFillTx/>
                <a:latin typeface="+mn-lt"/>
                <a:ea typeface="+mn-ea"/>
                <a:cs typeface="+mn-cs"/>
                <a:sym typeface="Calibri"/>
              </a:rPr>
              <a:t> May</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sym typeface="Calibri"/>
              </a:rPr>
              <a:t>Winner Announcement – 19</a:t>
            </a:r>
            <a:r>
              <a:rPr lang="en-US" baseline="30000" dirty="0">
                <a:sym typeface="Calibri"/>
              </a:rPr>
              <a:t>th</a:t>
            </a:r>
            <a:r>
              <a:rPr lang="en-US" dirty="0">
                <a:sym typeface="Calibri"/>
              </a:rPr>
              <a:t> May</a:t>
            </a:r>
            <a:r>
              <a:rPr kumimoji="0" lang="en-US" sz="1800" b="0" i="0" u="none" strike="noStrike" cap="none" spc="0" normalizeH="0" baseline="0" dirty="0">
                <a:ln>
                  <a:noFill/>
                </a:ln>
                <a:effectLst/>
                <a:uFillTx/>
                <a:latin typeface="+mn-lt"/>
                <a:ea typeface="+mn-ea"/>
                <a:cs typeface="+mn-cs"/>
                <a:sym typeface="Calibri"/>
              </a:rPr>
              <a:t> </a:t>
            </a:r>
          </a:p>
        </p:txBody>
      </p:sp>
    </p:spTree>
    <p:extLst>
      <p:ext uri="{BB962C8B-B14F-4D97-AF65-F5344CB8AC3E}">
        <p14:creationId xmlns:p14="http://schemas.microsoft.com/office/powerpoint/2010/main" val="34588019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E11C-D522-C279-C734-AF9DC116A37F}"/>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0FB3F09-C702-DA02-A7AB-9BD1D49A7021}"/>
              </a:ext>
            </a:extLst>
          </p:cNvPr>
          <p:cNvSpPr txBox="1">
            <a:spLocks/>
          </p:cNvSpPr>
          <p:nvPr/>
        </p:nvSpPr>
        <p:spPr>
          <a:xfrm>
            <a:off x="11588949" y="6352168"/>
            <a:ext cx="392035" cy="398858"/>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CE74C3-3F52-4DC8-BC02-2FE2A5B6D25C}" type="slidenum">
              <a:rPr lang="en-US" smtClean="0"/>
              <a:pPr/>
              <a:t>6</a:t>
            </a:fld>
            <a:endParaRPr lang="en-US"/>
          </a:p>
        </p:txBody>
      </p:sp>
      <p:sp>
        <p:nvSpPr>
          <p:cNvPr id="3" name="Google Shape;756;p58">
            <a:extLst>
              <a:ext uri="{FF2B5EF4-FFF2-40B4-BE49-F238E27FC236}">
                <a16:creationId xmlns:a16="http://schemas.microsoft.com/office/drawing/2014/main" id="{37AE1B1A-2880-614C-4537-D8E650E93119}"/>
              </a:ext>
            </a:extLst>
          </p:cNvPr>
          <p:cNvSpPr txBox="1">
            <a:spLocks noGrp="1"/>
          </p:cNvSpPr>
          <p:nvPr/>
        </p:nvSpPr>
        <p:spPr>
          <a:xfrm>
            <a:off x="0" y="376681"/>
            <a:ext cx="7612083"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40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Software Requirements</a:t>
            </a:r>
          </a:p>
        </p:txBody>
      </p:sp>
      <p:sp>
        <p:nvSpPr>
          <p:cNvPr id="4" name="TextBox 3">
            <a:extLst>
              <a:ext uri="{FF2B5EF4-FFF2-40B4-BE49-F238E27FC236}">
                <a16:creationId xmlns:a16="http://schemas.microsoft.com/office/drawing/2014/main" id="{B26C7739-AB75-1113-36D2-F043E2E15572}"/>
              </a:ext>
            </a:extLst>
          </p:cNvPr>
          <p:cNvSpPr txBox="1"/>
          <p:nvPr/>
        </p:nvSpPr>
        <p:spPr>
          <a:xfrm>
            <a:off x="1721920" y="1166843"/>
            <a:ext cx="9987149"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spcBef>
                <a:spcPts val="0"/>
              </a:spcBef>
              <a:spcAft>
                <a:spcPts val="0"/>
              </a:spcAft>
              <a:buClrTx/>
              <a:buSzTx/>
              <a:buFontTx/>
              <a:buNone/>
              <a:tabLst/>
            </a:pPr>
            <a:r>
              <a:rPr kumimoji="0" lang="en-US" sz="1800" b="0" i="0" u="none" strike="noStrike" cap="none" spc="0" normalizeH="0" baseline="0" dirty="0">
                <a:ln>
                  <a:noFill/>
                </a:ln>
                <a:effectLst/>
                <a:uFillTx/>
                <a:latin typeface="+mn-lt"/>
                <a:ea typeface="+mn-ea"/>
                <a:cs typeface="+mn-cs"/>
                <a:sym typeface="Calibri"/>
              </a:rPr>
              <a:t>Natural Language Processing (NLP):</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Service: Azure OpenAI Service.</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Purpose: To analyze vendor emails and extract relevant information using pre-trained language models.</a:t>
            </a:r>
          </a:p>
          <a:p>
            <a:pPr marL="0" marR="0" indent="0" algn="l" defTabSz="457200" rtl="0" fontAlgn="auto" latinLnBrk="0" hangingPunct="0">
              <a:spcBef>
                <a:spcPts val="0"/>
              </a:spcBef>
              <a:spcAft>
                <a:spcPts val="0"/>
              </a:spcAft>
              <a:buClrTx/>
              <a:buSzTx/>
              <a:buFontTx/>
              <a:buNone/>
              <a:tabLst/>
            </a:pPr>
            <a:r>
              <a:rPr kumimoji="0" lang="en-US" sz="1800" b="0" i="0" u="none" strike="noStrike" cap="none" spc="0" normalizeH="0" baseline="0" dirty="0">
                <a:ln>
                  <a:noFill/>
                </a:ln>
                <a:effectLst/>
                <a:uFillTx/>
                <a:latin typeface="+mn-lt"/>
                <a:ea typeface="+mn-ea"/>
                <a:cs typeface="+mn-cs"/>
                <a:sym typeface="Calibri"/>
              </a:rPr>
              <a:t>Excel Integration:</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Libraries: Pandas, </a:t>
            </a:r>
            <a:r>
              <a:rPr kumimoji="0" lang="en-US" b="0" i="0" u="none" strike="noStrike" cap="none" spc="0" normalizeH="0" baseline="0" dirty="0" err="1">
                <a:ln>
                  <a:noFill/>
                </a:ln>
                <a:effectLst/>
                <a:uFillTx/>
                <a:latin typeface="+mn-lt"/>
                <a:ea typeface="+mn-ea"/>
                <a:cs typeface="+mn-cs"/>
                <a:sym typeface="Calibri"/>
              </a:rPr>
              <a:t>Openpyxl</a:t>
            </a:r>
            <a:r>
              <a:rPr kumimoji="0" lang="en-US" b="0" i="0" u="none" strike="noStrike" cap="none" spc="0" normalizeH="0" baseline="0" dirty="0">
                <a:ln>
                  <a:noFill/>
                </a:ln>
                <a:effectLst/>
                <a:uFillTx/>
                <a:latin typeface="+mn-lt"/>
                <a:ea typeface="+mn-ea"/>
                <a:cs typeface="+mn-cs"/>
                <a:sym typeface="Calibri"/>
              </a:rPr>
              <a:t>, or </a:t>
            </a:r>
            <a:r>
              <a:rPr kumimoji="0" lang="en-US" b="0" i="0" u="none" strike="noStrike" cap="none" spc="0" normalizeH="0" baseline="0" dirty="0" err="1">
                <a:ln>
                  <a:noFill/>
                </a:ln>
                <a:effectLst/>
                <a:uFillTx/>
                <a:latin typeface="+mn-lt"/>
                <a:ea typeface="+mn-ea"/>
                <a:cs typeface="+mn-cs"/>
                <a:sym typeface="Calibri"/>
              </a:rPr>
              <a:t>xlrd</a:t>
            </a:r>
            <a:r>
              <a:rPr kumimoji="0" lang="en-US" b="0" i="0" u="none" strike="noStrike" cap="none" spc="0" normalizeH="0" baseline="0" dirty="0">
                <a:ln>
                  <a:noFill/>
                </a:ln>
                <a:effectLst/>
                <a:uFillTx/>
                <a:latin typeface="+mn-lt"/>
                <a:ea typeface="+mn-ea"/>
                <a:cs typeface="+mn-cs"/>
                <a:sym typeface="Calibri"/>
              </a:rPr>
              <a:t>.</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Purpose: To read from and write to Excel-based vendor databases.</a:t>
            </a:r>
          </a:p>
          <a:p>
            <a:pPr marL="0" marR="0" indent="0" algn="l" defTabSz="457200" rtl="0" fontAlgn="auto" latinLnBrk="0" hangingPunct="0">
              <a:spcBef>
                <a:spcPts val="0"/>
              </a:spcBef>
              <a:spcAft>
                <a:spcPts val="0"/>
              </a:spcAft>
              <a:buClrTx/>
              <a:buSzTx/>
              <a:buFontTx/>
              <a:buNone/>
              <a:tabLst/>
            </a:pPr>
            <a:r>
              <a:rPr kumimoji="0" lang="en-US" sz="1800" b="0" i="0" u="none" strike="noStrike" cap="none" spc="0" normalizeH="0" baseline="0" dirty="0">
                <a:ln>
                  <a:noFill/>
                </a:ln>
                <a:effectLst/>
                <a:uFillTx/>
                <a:latin typeface="+mn-lt"/>
                <a:ea typeface="+mn-ea"/>
                <a:cs typeface="+mn-cs"/>
                <a:sym typeface="Calibri"/>
              </a:rPr>
              <a:t>Validation Tools:</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Libraries: Custom validation scripts.</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Purpose: To validate information such as mobile numbers and bank account details.</a:t>
            </a:r>
          </a:p>
          <a:p>
            <a:pPr marL="0" marR="0" indent="0" algn="l" defTabSz="457200" rtl="0" fontAlgn="auto" latinLnBrk="0" hangingPunct="0">
              <a:spcBef>
                <a:spcPts val="0"/>
              </a:spcBef>
              <a:spcAft>
                <a:spcPts val="0"/>
              </a:spcAft>
              <a:buClrTx/>
              <a:buSzTx/>
              <a:buFontTx/>
              <a:buNone/>
              <a:tabLst/>
            </a:pPr>
            <a:r>
              <a:rPr kumimoji="0" lang="en-US" sz="1800" b="0" i="0" u="none" strike="noStrike" cap="none" spc="0" normalizeH="0" baseline="0" dirty="0">
                <a:ln>
                  <a:noFill/>
                </a:ln>
                <a:effectLst/>
                <a:uFillTx/>
                <a:latin typeface="+mn-lt"/>
                <a:ea typeface="+mn-ea"/>
                <a:cs typeface="+mn-cs"/>
                <a:sym typeface="Calibri"/>
              </a:rPr>
              <a:t>Automation Tools:</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Libraries: Selenium or Microsoft Power Automate.</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Purpose: To automate the process of sending notifications and updates to vendors.</a:t>
            </a:r>
          </a:p>
          <a:p>
            <a:pPr marL="0" marR="0" indent="0" algn="l" defTabSz="457200" rtl="0" fontAlgn="auto" latinLnBrk="0" hangingPunct="0">
              <a:spcBef>
                <a:spcPts val="0"/>
              </a:spcBef>
              <a:spcAft>
                <a:spcPts val="0"/>
              </a:spcAft>
              <a:buClrTx/>
              <a:buSzTx/>
              <a:buFontTx/>
              <a:buNone/>
              <a:tabLst/>
            </a:pPr>
            <a:r>
              <a:rPr kumimoji="0" lang="en-US" sz="1800" b="0" i="0" u="none" strike="noStrike" cap="none" spc="0" normalizeH="0" baseline="0" dirty="0">
                <a:ln>
                  <a:noFill/>
                </a:ln>
                <a:effectLst/>
                <a:uFillTx/>
                <a:latin typeface="+mn-lt"/>
                <a:ea typeface="+mn-ea"/>
                <a:cs typeface="+mn-cs"/>
                <a:sym typeface="Calibri"/>
              </a:rPr>
              <a:t>Development Environment:</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IDE: Visual Studio Code, PyCharm, or </a:t>
            </a:r>
            <a:r>
              <a:rPr kumimoji="0" lang="en-US" b="0" i="0" u="none" strike="noStrike" cap="none" spc="0" normalizeH="0" baseline="0" dirty="0" err="1">
                <a:ln>
                  <a:noFill/>
                </a:ln>
                <a:effectLst/>
                <a:uFillTx/>
                <a:latin typeface="+mn-lt"/>
                <a:ea typeface="+mn-ea"/>
                <a:cs typeface="+mn-cs"/>
                <a:sym typeface="Calibri"/>
              </a:rPr>
              <a:t>Jupyter</a:t>
            </a:r>
            <a:r>
              <a:rPr kumimoji="0" lang="en-US" b="0" i="0" u="none" strike="noStrike" cap="none" spc="0" normalizeH="0" baseline="0" dirty="0">
                <a:ln>
                  <a:noFill/>
                </a:ln>
                <a:effectLst/>
                <a:uFillTx/>
                <a:latin typeface="+mn-lt"/>
                <a:ea typeface="+mn-ea"/>
                <a:cs typeface="+mn-cs"/>
                <a:sym typeface="Calibri"/>
              </a:rPr>
              <a:t> Notebook.</a:t>
            </a:r>
          </a:p>
          <a:p>
            <a:pPr marL="742950" lvl="1" indent="-285750" defTabSz="457200" hangingPunct="0">
              <a:buFont typeface="Wingdings" panose="05000000000000000000" pitchFamily="2" charset="2"/>
              <a:buChar char="q"/>
            </a:pPr>
            <a:r>
              <a:rPr kumimoji="0" lang="en-US" b="0" i="0" u="none" strike="noStrike" cap="none" spc="0" normalizeH="0" baseline="0" dirty="0">
                <a:ln>
                  <a:noFill/>
                </a:ln>
                <a:effectLst/>
                <a:uFillTx/>
                <a:latin typeface="+mn-lt"/>
                <a:ea typeface="+mn-ea"/>
                <a:cs typeface="+mn-cs"/>
                <a:sym typeface="Calibri"/>
              </a:rPr>
              <a:t>Purpose: For coding and development.</a:t>
            </a:r>
          </a:p>
        </p:txBody>
      </p:sp>
      <p:sp>
        <p:nvSpPr>
          <p:cNvPr id="5" name="TextBox 4">
            <a:extLst>
              <a:ext uri="{FF2B5EF4-FFF2-40B4-BE49-F238E27FC236}">
                <a16:creationId xmlns:a16="http://schemas.microsoft.com/office/drawing/2014/main" id="{38E324D5-0A1B-ECA1-E5D8-0B5F6C9D1DB2}"/>
              </a:ext>
            </a:extLst>
          </p:cNvPr>
          <p:cNvSpPr txBox="1"/>
          <p:nvPr/>
        </p:nvSpPr>
        <p:spPr>
          <a:xfrm>
            <a:off x="5943600" y="6068291"/>
            <a:ext cx="4696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effectLst/>
                <a:uFillTx/>
                <a:latin typeface="+mn-lt"/>
                <a:ea typeface="+mn-ea"/>
                <a:cs typeface="+mn-cs"/>
                <a:sym typeface="Calibri"/>
              </a:rPr>
              <a:t>You can use any technology</a:t>
            </a:r>
          </a:p>
        </p:txBody>
      </p:sp>
    </p:spTree>
    <p:extLst>
      <p:ext uri="{BB962C8B-B14F-4D97-AF65-F5344CB8AC3E}">
        <p14:creationId xmlns:p14="http://schemas.microsoft.com/office/powerpoint/2010/main" val="28712181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2985" y="2927113"/>
            <a:ext cx="12119015" cy="4401815"/>
          </a:xfrm>
          <a:custGeom>
            <a:avLst/>
            <a:gdLst/>
            <a:ahLst/>
            <a:cxnLst/>
            <a:rect l="l" t="t" r="r" b="b"/>
            <a:pathLst>
              <a:path w="18178523" h="6602723">
                <a:moveTo>
                  <a:pt x="0" y="0"/>
                </a:moveTo>
                <a:lnTo>
                  <a:pt x="18178523" y="0"/>
                </a:lnTo>
                <a:lnTo>
                  <a:pt x="18178523" y="6602723"/>
                </a:lnTo>
                <a:lnTo>
                  <a:pt x="0" y="6602723"/>
                </a:lnTo>
                <a:lnTo>
                  <a:pt x="0" y="0"/>
                </a:lnTo>
                <a:close/>
              </a:path>
            </a:pathLst>
          </a:custGeom>
          <a:blipFill>
            <a:blip r:embed="rId2">
              <a:alphaModFix amt="43999"/>
              <a:extLst>
                <a:ext uri="{96DAC541-7B7A-43D3-8B79-37D633B846F1}">
                  <asvg:svgBlip xmlns:asvg="http://schemas.microsoft.com/office/drawing/2016/SVG/main" r:embed="rId3"/>
                </a:ext>
              </a:extLst>
            </a:blip>
            <a:stretch>
              <a:fillRect t="-50048"/>
            </a:stretch>
          </a:blipFill>
        </p:spPr>
        <p:txBody>
          <a:bodyPr/>
          <a:lstStyle/>
          <a:p>
            <a:endParaRPr lang="en-US" sz="1200"/>
          </a:p>
        </p:txBody>
      </p:sp>
      <p:sp>
        <p:nvSpPr>
          <p:cNvPr id="4" name="Freeform 4"/>
          <p:cNvSpPr/>
          <p:nvPr/>
        </p:nvSpPr>
        <p:spPr>
          <a:xfrm>
            <a:off x="5039661" y="172890"/>
            <a:ext cx="2185664" cy="3256110"/>
          </a:xfrm>
          <a:custGeom>
            <a:avLst/>
            <a:gdLst/>
            <a:ahLst/>
            <a:cxnLst/>
            <a:rect l="l" t="t" r="r" b="b"/>
            <a:pathLst>
              <a:path w="3278496" h="4884165">
                <a:moveTo>
                  <a:pt x="0" y="0"/>
                </a:moveTo>
                <a:lnTo>
                  <a:pt x="3278495" y="0"/>
                </a:lnTo>
                <a:lnTo>
                  <a:pt x="3278495" y="4884165"/>
                </a:lnTo>
                <a:lnTo>
                  <a:pt x="0" y="48841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a:off x="133649" y="4824648"/>
            <a:ext cx="11985367" cy="2650330"/>
          </a:xfrm>
          <a:custGeom>
            <a:avLst/>
            <a:gdLst/>
            <a:ahLst/>
            <a:cxnLst/>
            <a:rect l="l" t="t" r="r" b="b"/>
            <a:pathLst>
              <a:path w="17978051" h="3975495">
                <a:moveTo>
                  <a:pt x="0" y="0"/>
                </a:moveTo>
                <a:lnTo>
                  <a:pt x="17978051" y="0"/>
                </a:lnTo>
                <a:lnTo>
                  <a:pt x="17978051" y="3975495"/>
                </a:lnTo>
                <a:lnTo>
                  <a:pt x="0" y="3975495"/>
                </a:lnTo>
                <a:lnTo>
                  <a:pt x="0" y="0"/>
                </a:lnTo>
                <a:close/>
              </a:path>
            </a:pathLst>
          </a:custGeom>
          <a:blipFill>
            <a:blip r:embed="rId6">
              <a:extLst>
                <a:ext uri="{96DAC541-7B7A-43D3-8B79-37D633B846F1}">
                  <asvg:svgBlip xmlns:asvg="http://schemas.microsoft.com/office/drawing/2016/SVG/main" r:embed="rId7"/>
                </a:ext>
              </a:extLst>
            </a:blip>
            <a:stretch>
              <a:fillRect t="-146460"/>
            </a:stretch>
          </a:blipFill>
        </p:spPr>
        <p:txBody>
          <a:bodyPr/>
          <a:lstStyle/>
          <a:p>
            <a:endParaRPr lang="en-US" sz="1200"/>
          </a:p>
        </p:txBody>
      </p:sp>
      <p:sp>
        <p:nvSpPr>
          <p:cNvPr id="8" name="Freeform 8"/>
          <p:cNvSpPr/>
          <p:nvPr/>
        </p:nvSpPr>
        <p:spPr>
          <a:xfrm>
            <a:off x="0" y="93268"/>
            <a:ext cx="1423502" cy="1185065"/>
          </a:xfrm>
          <a:custGeom>
            <a:avLst/>
            <a:gdLst/>
            <a:ahLst/>
            <a:cxnLst/>
            <a:rect l="l" t="t" r="r" b="b"/>
            <a:pathLst>
              <a:path w="2135253" h="1777598">
                <a:moveTo>
                  <a:pt x="0" y="0"/>
                </a:moveTo>
                <a:lnTo>
                  <a:pt x="2135253" y="0"/>
                </a:lnTo>
                <a:lnTo>
                  <a:pt x="2135253" y="1777598"/>
                </a:lnTo>
                <a:lnTo>
                  <a:pt x="0" y="17775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9" name="Freeform 9"/>
          <p:cNvSpPr/>
          <p:nvPr/>
        </p:nvSpPr>
        <p:spPr>
          <a:xfrm flipH="1">
            <a:off x="10695514" y="5895077"/>
            <a:ext cx="1423502" cy="1185065"/>
          </a:xfrm>
          <a:custGeom>
            <a:avLst/>
            <a:gdLst/>
            <a:ahLst/>
            <a:cxnLst/>
            <a:rect l="l" t="t" r="r" b="b"/>
            <a:pathLst>
              <a:path w="2135253" h="1777598">
                <a:moveTo>
                  <a:pt x="2135253" y="0"/>
                </a:moveTo>
                <a:lnTo>
                  <a:pt x="0" y="0"/>
                </a:lnTo>
                <a:lnTo>
                  <a:pt x="0" y="1777598"/>
                </a:lnTo>
                <a:lnTo>
                  <a:pt x="2135253" y="1777598"/>
                </a:lnTo>
                <a:lnTo>
                  <a:pt x="213525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13"/>
          <p:cNvSpPr/>
          <p:nvPr/>
        </p:nvSpPr>
        <p:spPr>
          <a:xfrm>
            <a:off x="3938528" y="886167"/>
            <a:ext cx="2962065" cy="3938481"/>
          </a:xfrm>
          <a:custGeom>
            <a:avLst/>
            <a:gdLst/>
            <a:ahLst/>
            <a:cxnLst/>
            <a:rect l="l" t="t" r="r" b="b"/>
            <a:pathLst>
              <a:path w="4443098" h="5907721">
                <a:moveTo>
                  <a:pt x="0" y="0"/>
                </a:moveTo>
                <a:lnTo>
                  <a:pt x="4443098" y="0"/>
                </a:lnTo>
                <a:lnTo>
                  <a:pt x="4443098" y="5907721"/>
                </a:lnTo>
                <a:lnTo>
                  <a:pt x="0" y="5907721"/>
                </a:lnTo>
                <a:lnTo>
                  <a:pt x="0" y="0"/>
                </a:lnTo>
                <a:close/>
              </a:path>
            </a:pathLst>
          </a:custGeom>
          <a:blipFill>
            <a:blip r:embed="rId10"/>
            <a:stretch>
              <a:fillRect/>
            </a:stretch>
          </a:blipFill>
        </p:spPr>
        <p:txBody>
          <a:bodyPr/>
          <a:lstStyle/>
          <a:p>
            <a:endParaRPr lang="en-US" sz="1200"/>
          </a:p>
        </p:txBody>
      </p:sp>
      <p:sp>
        <p:nvSpPr>
          <p:cNvPr id="14" name="Freeform 14"/>
          <p:cNvSpPr/>
          <p:nvPr/>
        </p:nvSpPr>
        <p:spPr>
          <a:xfrm>
            <a:off x="6410038" y="580906"/>
            <a:ext cx="2962065" cy="3938481"/>
          </a:xfrm>
          <a:custGeom>
            <a:avLst/>
            <a:gdLst/>
            <a:ahLst/>
            <a:cxnLst/>
            <a:rect l="l" t="t" r="r" b="b"/>
            <a:pathLst>
              <a:path w="4443098" h="5907721">
                <a:moveTo>
                  <a:pt x="0" y="0"/>
                </a:moveTo>
                <a:lnTo>
                  <a:pt x="4443099" y="0"/>
                </a:lnTo>
                <a:lnTo>
                  <a:pt x="4443099" y="5907721"/>
                </a:lnTo>
                <a:lnTo>
                  <a:pt x="0" y="5907721"/>
                </a:lnTo>
                <a:lnTo>
                  <a:pt x="0" y="0"/>
                </a:lnTo>
                <a:close/>
              </a:path>
            </a:pathLst>
          </a:custGeom>
          <a:blipFill>
            <a:blip r:embed="rId10"/>
            <a:stretch>
              <a:fillRect/>
            </a:stretch>
          </a:blipFill>
        </p:spPr>
        <p:txBody>
          <a:bodyPr/>
          <a:lstStyle/>
          <a:p>
            <a:endParaRPr lang="en-US" sz="1200"/>
          </a:p>
        </p:txBody>
      </p:sp>
      <p:grpSp>
        <p:nvGrpSpPr>
          <p:cNvPr id="7" name="Group 6">
            <a:extLst>
              <a:ext uri="{FF2B5EF4-FFF2-40B4-BE49-F238E27FC236}">
                <a16:creationId xmlns:a16="http://schemas.microsoft.com/office/drawing/2014/main" id="{0EDBCFE8-ACFF-E4E2-14CE-4228E7A4E3D1}"/>
              </a:ext>
            </a:extLst>
          </p:cNvPr>
          <p:cNvGrpSpPr/>
          <p:nvPr/>
        </p:nvGrpSpPr>
        <p:grpSpPr>
          <a:xfrm>
            <a:off x="585896" y="5114086"/>
            <a:ext cx="1274050" cy="1254961"/>
            <a:chOff x="874652" y="5114086"/>
            <a:chExt cx="1274050" cy="1254961"/>
          </a:xfrm>
        </p:grpSpPr>
        <p:pic>
          <p:nvPicPr>
            <p:cNvPr id="10" name="Picture 9">
              <a:extLst>
                <a:ext uri="{FF2B5EF4-FFF2-40B4-BE49-F238E27FC236}">
                  <a16:creationId xmlns:a16="http://schemas.microsoft.com/office/drawing/2014/main" id="{71004CCC-7BB6-46B1-289A-77CB7D8F2E5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flipH="1">
              <a:off x="1455586" y="5114086"/>
              <a:ext cx="693116" cy="1254961"/>
            </a:xfrm>
            <a:prstGeom prst="rect">
              <a:avLst/>
            </a:prstGeom>
          </p:spPr>
        </p:pic>
        <p:sp>
          <p:nvSpPr>
            <p:cNvPr id="11" name="Freeform 4">
              <a:extLst>
                <a:ext uri="{FF2B5EF4-FFF2-40B4-BE49-F238E27FC236}">
                  <a16:creationId xmlns:a16="http://schemas.microsoft.com/office/drawing/2014/main" id="{BA9ED227-3F9E-CD62-BCBD-724FF08EC4DB}"/>
                </a:ext>
              </a:extLst>
            </p:cNvPr>
            <p:cNvSpPr/>
            <p:nvPr/>
          </p:nvSpPr>
          <p:spPr>
            <a:xfrm>
              <a:off x="874652" y="5213207"/>
              <a:ext cx="729559" cy="1086866"/>
            </a:xfrm>
            <a:custGeom>
              <a:avLst/>
              <a:gdLst/>
              <a:ahLst/>
              <a:cxnLst/>
              <a:rect l="l" t="t" r="r" b="b"/>
              <a:pathLst>
                <a:path w="3278496" h="4884165">
                  <a:moveTo>
                    <a:pt x="0" y="0"/>
                  </a:moveTo>
                  <a:lnTo>
                    <a:pt x="3278495" y="0"/>
                  </a:lnTo>
                  <a:lnTo>
                    <a:pt x="3278495" y="4884165"/>
                  </a:lnTo>
                  <a:lnTo>
                    <a:pt x="0" y="4884165"/>
                  </a:lnTo>
                  <a:lnTo>
                    <a:pt x="0" y="0"/>
                  </a:lnTo>
                  <a:close/>
                </a:path>
              </a:pathLst>
            </a:custGeom>
            <a:blipFill>
              <a:blip r:embed="rId4">
                <a:extLst>
                  <a:ext uri="{96DAC541-7B7A-43D3-8B79-37D633B846F1}">
                    <asvg:svgBlip xmlns:asvg="http://schemas.microsoft.com/office/drawing/2016/SVG/main" r:embed="rId12"/>
                  </a:ext>
                </a:extLst>
              </a:blip>
              <a:stretch>
                <a:fillRect/>
              </a:stretch>
            </a:blipFill>
          </p:spPr>
          <p:txBody>
            <a:bodyPr/>
            <a:lstStyle/>
            <a:p>
              <a:endParaRPr lang="en-US" sz="1200"/>
            </a:p>
          </p:txBody>
        </p:sp>
      </p:grpSp>
      <p:sp>
        <p:nvSpPr>
          <p:cNvPr id="12" name="Google Shape;756;p58">
            <a:extLst>
              <a:ext uri="{FF2B5EF4-FFF2-40B4-BE49-F238E27FC236}">
                <a16:creationId xmlns:a16="http://schemas.microsoft.com/office/drawing/2014/main" id="{26A40BC1-33F5-81F4-6ACA-34D2C785C00C}"/>
              </a:ext>
            </a:extLst>
          </p:cNvPr>
          <p:cNvSpPr txBox="1">
            <a:spLocks noGrp="1"/>
          </p:cNvSpPr>
          <p:nvPr/>
        </p:nvSpPr>
        <p:spPr>
          <a:xfrm>
            <a:off x="1095590" y="3816117"/>
            <a:ext cx="10000819"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6000" b="1">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Thank you</a:t>
            </a:r>
          </a:p>
        </p:txBody>
      </p:sp>
      <p:sp>
        <p:nvSpPr>
          <p:cNvPr id="15" name="Google Shape;756;p58">
            <a:extLst>
              <a:ext uri="{FF2B5EF4-FFF2-40B4-BE49-F238E27FC236}">
                <a16:creationId xmlns:a16="http://schemas.microsoft.com/office/drawing/2014/main" id="{2410C364-A2D7-0B5F-D5EB-AE62FBC0E16B}"/>
              </a:ext>
            </a:extLst>
          </p:cNvPr>
          <p:cNvSpPr txBox="1">
            <a:spLocks noGrp="1"/>
          </p:cNvSpPr>
          <p:nvPr/>
        </p:nvSpPr>
        <p:spPr>
          <a:xfrm>
            <a:off x="1024351" y="4955218"/>
            <a:ext cx="10000819"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2400" b="1" dirty="0">
                <a:gradFill>
                  <a:gsLst>
                    <a:gs pos="0">
                      <a:srgbClr val="FCE69A"/>
                    </a:gs>
                    <a:gs pos="0">
                      <a:srgbClr val="FBEFBE"/>
                    </a:gs>
                    <a:gs pos="100000">
                      <a:srgbClr val="FDD14B"/>
                    </a:gs>
                  </a:gsLst>
                  <a:path path="circle">
                    <a:fillToRect l="50000" t="50000" r="50000" b="50000"/>
                  </a:path>
                </a:gradFill>
                <a:latin typeface="Eras Demi ITC" panose="020B0805030504020804" pitchFamily="34" charset="0"/>
              </a:rPr>
              <a:t>See you at the Digital Awards 2025</a:t>
            </a:r>
          </a:p>
        </p:txBody>
      </p:sp>
    </p:spTree>
    <p:extLst>
      <p:ext uri="{BB962C8B-B14F-4D97-AF65-F5344CB8AC3E}">
        <p14:creationId xmlns:p14="http://schemas.microsoft.com/office/powerpoint/2010/main" val="3859179974"/>
      </p:ext>
    </p:extLst>
  </p:cSld>
  <p:clrMapOvr>
    <a:masterClrMapping/>
  </p:clrMapOvr>
</p:sld>
</file>

<file path=ppt/theme/theme1.xml><?xml version="1.0" encoding="utf-8"?>
<a:theme xmlns:a="http://schemas.openxmlformats.org/drawingml/2006/main" name="Infosys Template 1">
  <a:themeElements>
    <a:clrScheme name="Custom 17">
      <a:dk1>
        <a:srgbClr val="000000"/>
      </a:dk1>
      <a:lt1>
        <a:srgbClr val="FFFFFF"/>
      </a:lt1>
      <a:dk2>
        <a:srgbClr val="A7A7A7"/>
      </a:dk2>
      <a:lt2>
        <a:srgbClr val="007CC3"/>
      </a:lt2>
      <a:accent1>
        <a:srgbClr val="061838"/>
      </a:accent1>
      <a:accent2>
        <a:srgbClr val="4C0519"/>
      </a:accent2>
      <a:accent3>
        <a:srgbClr val="F16C51"/>
      </a:accent3>
      <a:accent4>
        <a:srgbClr val="00B28F"/>
      </a:accent4>
      <a:accent5>
        <a:srgbClr val="963596"/>
      </a:accent5>
      <a:accent6>
        <a:srgbClr val="7E7E7E"/>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CC3"/>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3175" cap="flat">
          <a:solidFill>
            <a:schemeClr val="tx2">
              <a:lumMod val="75000"/>
            </a:schemeClr>
          </a:solidFill>
          <a:prstDash val="solid"/>
          <a:round/>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2D9FD2C8334FB4BBA9205911F7053F0" ma:contentTypeVersion="0" ma:contentTypeDescription="Create a new document." ma:contentTypeScope="" ma:versionID="01e50667473a3003ee064276df56926e">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E35EBD-A36A-4126-BBDC-EFEFFD878B71}">
  <ds:schemaRefs>
    <ds:schemaRef ds:uri="748daa90-0a4e-4781-9126-c7b8fb8e38d6"/>
    <ds:schemaRef ds:uri="d42849c0-7038-4d63-bbd2-173504ebec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423D39B-ECAD-4A6E-8F5A-CEC62E0CEFAD}"/>
</file>

<file path=customXml/itemProps3.xml><?xml version="1.0" encoding="utf-8"?>
<ds:datastoreItem xmlns:ds="http://schemas.openxmlformats.org/officeDocument/2006/customXml" ds:itemID="{762619D1-6E8C-43E0-ADFF-C1059DD63A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497</TotalTime>
  <Words>604</Words>
  <Application>Microsoft Office PowerPoint</Application>
  <PresentationFormat>Widescreen</PresentationFormat>
  <Paragraphs>79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Answer 3D Filled</vt:lpstr>
      <vt:lpstr>Arial</vt:lpstr>
      <vt:lpstr>Calibri</vt:lpstr>
      <vt:lpstr>Eras Demi ITC</vt:lpstr>
      <vt:lpstr>Wingdings</vt:lpstr>
      <vt:lpstr>Infosys Template 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Padmini Mazumdar</dc:creator>
  <cp:lastModifiedBy>Manoj Kolhe01</cp:lastModifiedBy>
  <cp:revision>29</cp:revision>
  <dcterms:created xsi:type="dcterms:W3CDTF">2023-10-25T08:26:09Z</dcterms:created>
  <dcterms:modified xsi:type="dcterms:W3CDTF">2025-04-07T11:27:08Z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2023-10-25T08:26:09Z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a61ac4e8-e9d0-4e0e-bfec-0caca7acb04c</vt:lpwstr>
  </property>
  <property fmtid="{D5CDD505-2E9C-101B-9397-08002B2CF9AE}" pid="8" name="MSIP_Label_a0819fa7-4367-4500-ba88-dd630d977609_ContentBits">
    <vt:lpwstr>0</vt:lpwstr>
  </property>
  <property fmtid="{D5CDD505-2E9C-101B-9397-08002B2CF9AE}" pid="9" name="ContentTypeId">
    <vt:lpwstr>0x010100C2D9FD2C8334FB4BBA9205911F7053F0</vt:lpwstr>
  </property>
  <property fmtid="{D5CDD505-2E9C-101B-9397-08002B2CF9AE}" pid="10" name="MediaServiceImageTags">
    <vt:lpwstr/>
  </property>
</Properties>
</file>